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10.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9.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0.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1.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97" r:id="rId4"/>
    <p:sldMasterId id="2147483692" r:id="rId5"/>
  </p:sldMasterIdLst>
  <p:notesMasterIdLst>
    <p:notesMasterId r:id="rId43"/>
  </p:notesMasterIdLst>
  <p:sldIdLst>
    <p:sldId id="2147480684" r:id="rId6"/>
    <p:sldId id="2147480720" r:id="rId7"/>
    <p:sldId id="2147480780" r:id="rId8"/>
    <p:sldId id="2147480800" r:id="rId9"/>
    <p:sldId id="2147480775" r:id="rId10"/>
    <p:sldId id="2147480810" r:id="rId11"/>
    <p:sldId id="2147480799" r:id="rId12"/>
    <p:sldId id="2147480801" r:id="rId13"/>
    <p:sldId id="2147480790" r:id="rId14"/>
    <p:sldId id="2147480807" r:id="rId15"/>
    <p:sldId id="2147480765" r:id="rId16"/>
    <p:sldId id="2147480768" r:id="rId17"/>
    <p:sldId id="2147480809" r:id="rId18"/>
    <p:sldId id="2147480792" r:id="rId19"/>
    <p:sldId id="2147480778" r:id="rId20"/>
    <p:sldId id="2147480814" r:id="rId21"/>
    <p:sldId id="2147480808" r:id="rId22"/>
    <p:sldId id="2147480766" r:id="rId23"/>
    <p:sldId id="2147480802" r:id="rId24"/>
    <p:sldId id="2147480812" r:id="rId25"/>
    <p:sldId id="2147480813" r:id="rId26"/>
    <p:sldId id="2147480804" r:id="rId27"/>
    <p:sldId id="2147480776" r:id="rId28"/>
    <p:sldId id="2147480793" r:id="rId29"/>
    <p:sldId id="2147480794" r:id="rId30"/>
    <p:sldId id="2147480795" r:id="rId31"/>
    <p:sldId id="2147480771" r:id="rId32"/>
    <p:sldId id="2147480772" r:id="rId33"/>
    <p:sldId id="2147480773" r:id="rId34"/>
    <p:sldId id="2147480777" r:id="rId35"/>
    <p:sldId id="2147480815" r:id="rId36"/>
    <p:sldId id="2147480726" r:id="rId37"/>
    <p:sldId id="2147480796" r:id="rId38"/>
    <p:sldId id="2147480797" r:id="rId39"/>
    <p:sldId id="2147480786" r:id="rId40"/>
    <p:sldId id="2147480798" r:id="rId41"/>
    <p:sldId id="2147480803" r:id="rId42"/>
  </p:sldIdLst>
  <p:sldSz cx="12192000" cy="6858000"/>
  <p:notesSz cx="6858000" cy="9144000"/>
  <p:embeddedFontLst>
    <p:embeddedFont>
      <p:font typeface="Season Mix" panose="020B0604020202020204" charset="0"/>
      <p:regular r:id="rId44"/>
      <p:bold r:id="rId45"/>
      <p:italic r:id="rId46"/>
      <p:boldItalic r:id="rId47"/>
    </p:embeddedFont>
    <p:embeddedFont>
      <p:font typeface="Season Sans" panose="020B0604020202020204" charset="0"/>
      <p:regular r:id="rId48"/>
      <p:bold r:id="rId49"/>
      <p:italic r:id="rId50"/>
      <p:boldItalic r:id="rId51"/>
    </p:embeddedFont>
    <p:embeddedFont>
      <p:font typeface="Spectral" panose="020B060402020202020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896C10-AFE8-9EBB-2EFC-4D8EC1F2CE6B}" name="Palacios, Ali" initials="AP" userId="S::ali.palacios@brookfield.com::c591b493-5dc8-4b45-a630-5c507c7b2314" providerId="AD"/>
  <p188:author id="{E34506D8-A1D5-FADF-57D3-BD01047F839D}" name="Ruddy, Maritza" initials="MR" userId="S::maritza.ruddy@brookfield.com::78261444-93a0-415a-8461-8253172e23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2FB"/>
    <a:srgbClr val="FFB3B3"/>
    <a:srgbClr val="D09E00"/>
    <a:srgbClr val="0AB9C6"/>
    <a:srgbClr val="D1D5DB"/>
    <a:srgbClr val="9A8F7A"/>
    <a:srgbClr val="64748B"/>
    <a:srgbClr val="D4A373"/>
    <a:srgbClr val="1E3A8A"/>
    <a:srgbClr val="DC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6849" autoAdjust="0"/>
  </p:normalViewPr>
  <p:slideViewPr>
    <p:cSldViewPr snapToGrid="0">
      <p:cViewPr varScale="1">
        <p:scale>
          <a:sx n="86" d="100"/>
          <a:sy n="86" d="100"/>
        </p:scale>
        <p:origin x="120" y="222"/>
      </p:cViewPr>
      <p:guideLst/>
    </p:cSldViewPr>
  </p:slideViewPr>
  <p:notesTextViewPr>
    <p:cViewPr>
      <p:scale>
        <a:sx n="1" d="1"/>
        <a:sy n="1" d="1"/>
      </p:scale>
      <p:origin x="0" y="0"/>
    </p:cViewPr>
  </p:notesTextViewPr>
  <p:sorterViewPr>
    <p:cViewPr>
      <p:scale>
        <a:sx n="200" d="100"/>
        <a:sy n="200" d="100"/>
      </p:scale>
      <p:origin x="0" y="-167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3.fntdata"/><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6.fntdata"/><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1.fntdata"/><Relationship Id="rId52" Type="http://schemas.openxmlformats.org/officeDocument/2006/relationships/font" Target="fonts/font9.fntdata"/><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5.%20Atlanta%20Fed\Global%20Imbalances.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ap130\Harvard%20University%20Dropbox\Pr.%20Gopinath%20-%20Val&#232;re%20(Shared%20file)\1.%20Production\17.%20Macro%20Seminar\20260831%20Macro%20seminar%20back%20u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17.%20Macro%20Seminar\20260831%20Macro%20seminar%20back%20up.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17.%20Macro%20Seminar\20260831%20Macro%20seminar%20back%20up.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17.%20Macro%20Seminar\20260831%20Macro%20seminar%20back%20up.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vap130\Harvard%20University%20Dropbox\Pr.%20Gopinath%20-%20Val&#232;re%20(Shared%20file)\1.%20Production\17.%20Macro%20Seminar\20260831%20Macro%20seminar%20back%20up.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17.%20Macro%20Seminar\20260831%20Macro%20seminar%20back%20up.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1" Type="http://schemas.openxmlformats.org/officeDocument/2006/relationships/oleObject" Target="file:///C:\Users\Val&#232;re\Harvard%20University%20Dropbox\Pr.%20Gopinath%20-%20Val&#232;re%20(Shared%20file)\1.%20Production\17.%20Macro%20Seminar\20260831%20Macro%20seminar%20back%20up.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17.%20Macro%20Seminar\20260831%20Macro%20seminar%20back%20up.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vap130\Harvard%20University%20Dropbox\Pr.%20Gopinath%20-%20Val&#232;re%20(Shared%20file)\1.%20Production\17.%20Macro%20Seminar\20260831%20Macro%20seminar%20back%20up.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vap130\Harvard%20University%20Dropbox\Pr.%20Gopinath%20-%20Val&#232;re%20(Shared%20file)\1.%20Production\17.%20Macro%20Seminar\20260831%20Macro%20seminar%20back%20up.xlsx"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vap130\Harvard%20University%20Dropbox\Pr.%20Gopinath%20-%20Val&#232;re%20(Shared%20file)\1.%20Production\17.%20Macro%20Seminar\20260831%20Macro%20seminar%20back%20up.xlsx"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https://hu-my.sharepoint.com/personal/valerepierard_hks_harvard_edu/Documents/Documents/RA%20G7%20Gita/3.%20Random/1.%20Oped/Pr.%20Gopinath%20-%20Oped%20NIIP.xlsx" TargetMode="External"/><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17.%20Macro%20Seminar\20260831%20Macro%20seminar%20back%20up.xlsx"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Val&#232;re\Harvard%20University%20Dropbox\Pr.%20Gopinath%20-%20Val&#232;re%20(Shared%20file)\1.%20Production\5.%20Atlanta%20Fed\Other%20back%20up.xlsx" TargetMode="External"/><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vap130\Harvard%20University%20Dropbox\Pr.%20Gopinath%20-%20Val&#232;re%20(Shared%20file)\1.%20Production\17.%20Macro%20Seminar\20260831%20Macro%20seminar%20back%20up.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r>
              <a:rPr lang="en-US" sz="2400" b="1" noProof="0" dirty="0"/>
              <a:t>Global current account balances </a:t>
            </a:r>
          </a:p>
          <a:p>
            <a:pPr>
              <a:defRPr/>
            </a:pPr>
            <a:r>
              <a:rPr lang="en-US" sz="2400" noProof="0" dirty="0"/>
              <a:t>(in % of world GDP)</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endParaRPr lang="fr-FR"/>
        </a:p>
      </c:txPr>
    </c:title>
    <c:autoTitleDeleted val="0"/>
    <c:plotArea>
      <c:layout>
        <c:manualLayout>
          <c:layoutTarget val="inner"/>
          <c:xMode val="edge"/>
          <c:yMode val="edge"/>
          <c:x val="5.4978912118743777E-2"/>
          <c:y val="0.23634501448573522"/>
          <c:w val="0.93369381844510813"/>
          <c:h val="0.52270137373196901"/>
        </c:manualLayout>
      </c:layout>
      <c:barChart>
        <c:barDir val="col"/>
        <c:grouping val="stacked"/>
        <c:varyColors val="0"/>
        <c:ser>
          <c:idx val="0"/>
          <c:order val="0"/>
          <c:tx>
            <c:strRef>
              <c:f>'Global Imbalances'!$A$21</c:f>
              <c:strCache>
                <c:ptCount val="1"/>
                <c:pt idx="0">
                  <c:v>US</c:v>
                </c:pt>
              </c:strCache>
            </c:strRef>
          </c:tx>
          <c:spPr>
            <a:solidFill>
              <a:srgbClr val="C00000"/>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Imbalances'!$B$21:$AU$21</c:f>
              <c:numCache>
                <c:formatCode>General</c:formatCode>
                <c:ptCount val="46"/>
                <c:pt idx="0">
                  <c:v>0.02</c:v>
                </c:pt>
                <c:pt idx="1">
                  <c:v>0.04</c:v>
                </c:pt>
                <c:pt idx="2">
                  <c:v>-0.05</c:v>
                </c:pt>
                <c:pt idx="3">
                  <c:v>-0.33</c:v>
                </c:pt>
                <c:pt idx="4">
                  <c:v>-0.78</c:v>
                </c:pt>
                <c:pt idx="5">
                  <c:v>-0.94</c:v>
                </c:pt>
                <c:pt idx="6">
                  <c:v>-0.99</c:v>
                </c:pt>
                <c:pt idx="7">
                  <c:v>-0.94</c:v>
                </c:pt>
                <c:pt idx="8">
                  <c:v>-0.63</c:v>
                </c:pt>
                <c:pt idx="9">
                  <c:v>-0.49</c:v>
                </c:pt>
                <c:pt idx="10">
                  <c:v>-0.35</c:v>
                </c:pt>
                <c:pt idx="11">
                  <c:v>0.01</c:v>
                </c:pt>
                <c:pt idx="12">
                  <c:v>-0.2</c:v>
                </c:pt>
                <c:pt idx="13">
                  <c:v>-0.32</c:v>
                </c:pt>
                <c:pt idx="14">
                  <c:v>-0.43</c:v>
                </c:pt>
                <c:pt idx="15">
                  <c:v>-0.36</c:v>
                </c:pt>
                <c:pt idx="16">
                  <c:v>-0.39</c:v>
                </c:pt>
                <c:pt idx="17">
                  <c:v>-0.44</c:v>
                </c:pt>
                <c:pt idx="18">
                  <c:v>-0.67</c:v>
                </c:pt>
                <c:pt idx="19">
                  <c:v>-0.86</c:v>
                </c:pt>
                <c:pt idx="20">
                  <c:v>-1.17</c:v>
                </c:pt>
                <c:pt idx="21">
                  <c:v>-1.1599999999999999</c:v>
                </c:pt>
                <c:pt idx="22">
                  <c:v>-1.3</c:v>
                </c:pt>
                <c:pt idx="23">
                  <c:v>-1.32</c:v>
                </c:pt>
                <c:pt idx="24">
                  <c:v>-1.43</c:v>
                </c:pt>
                <c:pt idx="25">
                  <c:v>-1.56</c:v>
                </c:pt>
                <c:pt idx="26">
                  <c:v>-1.56</c:v>
                </c:pt>
                <c:pt idx="27">
                  <c:v>-1.25</c:v>
                </c:pt>
                <c:pt idx="28">
                  <c:v>-1.08</c:v>
                </c:pt>
                <c:pt idx="29">
                  <c:v>-0.62</c:v>
                </c:pt>
                <c:pt idx="30">
                  <c:v>-0.64</c:v>
                </c:pt>
                <c:pt idx="31">
                  <c:v>-0.61</c:v>
                </c:pt>
                <c:pt idx="32">
                  <c:v>-0.55000000000000004</c:v>
                </c:pt>
                <c:pt idx="33">
                  <c:v>-0.43</c:v>
                </c:pt>
                <c:pt idx="34">
                  <c:v>-0.46</c:v>
                </c:pt>
                <c:pt idx="35">
                  <c:v>-0.54</c:v>
                </c:pt>
                <c:pt idx="36">
                  <c:v>-0.51</c:v>
                </c:pt>
                <c:pt idx="37">
                  <c:v>-0.45</c:v>
                </c:pt>
                <c:pt idx="38">
                  <c:v>-0.5</c:v>
                </c:pt>
                <c:pt idx="39">
                  <c:v>-0.5</c:v>
                </c:pt>
                <c:pt idx="40">
                  <c:v>-0.69</c:v>
                </c:pt>
                <c:pt idx="41">
                  <c:v>-0.87</c:v>
                </c:pt>
                <c:pt idx="42">
                  <c:v>-0.97</c:v>
                </c:pt>
                <c:pt idx="43">
                  <c:v>-0.87</c:v>
                </c:pt>
                <c:pt idx="44">
                  <c:v>-1.06</c:v>
                </c:pt>
                <c:pt idx="45">
                  <c:v>-0.94</c:v>
                </c:pt>
              </c:numCache>
            </c:numRef>
          </c:val>
          <c:extLst>
            <c:ext xmlns:c16="http://schemas.microsoft.com/office/drawing/2014/chart" uri="{C3380CC4-5D6E-409C-BE32-E72D297353CC}">
              <c16:uniqueId val="{00000000-E5C0-471D-8006-9ECFDACB0E6F}"/>
            </c:ext>
          </c:extLst>
        </c:ser>
        <c:ser>
          <c:idx val="2"/>
          <c:order val="1"/>
          <c:tx>
            <c:strRef>
              <c:f>'Global Imbalances'!$A$23</c:f>
              <c:strCache>
                <c:ptCount val="1"/>
                <c:pt idx="0">
                  <c:v>CHN</c:v>
                </c:pt>
              </c:strCache>
            </c:strRef>
          </c:tx>
          <c:spPr>
            <a:solidFill>
              <a:srgbClr val="FFC000"/>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Imbalances'!$B$23:$AU$23</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0.11</c:v>
                </c:pt>
                <c:pt idx="18">
                  <c:v>0.1</c:v>
                </c:pt>
                <c:pt idx="19">
                  <c:v>0.06</c:v>
                </c:pt>
                <c:pt idx="20">
                  <c:v>0.06</c:v>
                </c:pt>
                <c:pt idx="21">
                  <c:v>0.05</c:v>
                </c:pt>
                <c:pt idx="22">
                  <c:v>0.1</c:v>
                </c:pt>
                <c:pt idx="23">
                  <c:v>0.11</c:v>
                </c:pt>
                <c:pt idx="24">
                  <c:v>0.16</c:v>
                </c:pt>
                <c:pt idx="25">
                  <c:v>0.27</c:v>
                </c:pt>
                <c:pt idx="26">
                  <c:v>0.44</c:v>
                </c:pt>
                <c:pt idx="27">
                  <c:v>0.6</c:v>
                </c:pt>
                <c:pt idx="28">
                  <c:v>0.65</c:v>
                </c:pt>
                <c:pt idx="29">
                  <c:v>0.4</c:v>
                </c:pt>
                <c:pt idx="30">
                  <c:v>0.35</c:v>
                </c:pt>
                <c:pt idx="31">
                  <c:v>0.18</c:v>
                </c:pt>
                <c:pt idx="32">
                  <c:v>0.28000000000000003</c:v>
                </c:pt>
                <c:pt idx="33">
                  <c:v>0.19</c:v>
                </c:pt>
                <c:pt idx="34">
                  <c:v>0.28999999999999998</c:v>
                </c:pt>
                <c:pt idx="35">
                  <c:v>0.39</c:v>
                </c:pt>
                <c:pt idx="36">
                  <c:v>0.25</c:v>
                </c:pt>
                <c:pt idx="37">
                  <c:v>0.23</c:v>
                </c:pt>
                <c:pt idx="38">
                  <c:v>0.03</c:v>
                </c:pt>
                <c:pt idx="39">
                  <c:v>0.12</c:v>
                </c:pt>
                <c:pt idx="40">
                  <c:v>0.28999999999999998</c:v>
                </c:pt>
                <c:pt idx="41">
                  <c:v>0.36</c:v>
                </c:pt>
                <c:pt idx="42">
                  <c:v>0.43</c:v>
                </c:pt>
                <c:pt idx="43">
                  <c:v>0.25</c:v>
                </c:pt>
                <c:pt idx="44">
                  <c:v>0.38</c:v>
                </c:pt>
                <c:pt idx="45">
                  <c:v>0.62</c:v>
                </c:pt>
              </c:numCache>
            </c:numRef>
          </c:val>
          <c:extLst>
            <c:ext xmlns:c16="http://schemas.microsoft.com/office/drawing/2014/chart" uri="{C3380CC4-5D6E-409C-BE32-E72D297353CC}">
              <c16:uniqueId val="{00000002-E5C0-471D-8006-9ECFDACB0E6F}"/>
            </c:ext>
          </c:extLst>
        </c:ser>
        <c:ser>
          <c:idx val="1"/>
          <c:order val="2"/>
          <c:tx>
            <c:strRef>
              <c:f>'Global Imbalances'!$A$22</c:f>
              <c:strCache>
                <c:ptCount val="1"/>
                <c:pt idx="0">
                  <c:v>JPN</c:v>
                </c:pt>
              </c:strCache>
            </c:strRef>
          </c:tx>
          <c:spPr>
            <a:solidFill>
              <a:schemeClr val="tx2">
                <a:lumMod val="25000"/>
                <a:lumOff val="75000"/>
              </a:schemeClr>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Imbalances'!$B$22:$AU$22</c:f>
              <c:numCache>
                <c:formatCode>General</c:formatCode>
                <c:ptCount val="46"/>
                <c:pt idx="0">
                  <c:v>-0.1</c:v>
                </c:pt>
                <c:pt idx="1">
                  <c:v>0.04</c:v>
                </c:pt>
                <c:pt idx="2">
                  <c:v>0.06</c:v>
                </c:pt>
                <c:pt idx="3">
                  <c:v>0.18</c:v>
                </c:pt>
                <c:pt idx="4">
                  <c:v>0.28999999999999998</c:v>
                </c:pt>
                <c:pt idx="5">
                  <c:v>0.4</c:v>
                </c:pt>
                <c:pt idx="6">
                  <c:v>0.56999999999999995</c:v>
                </c:pt>
                <c:pt idx="7">
                  <c:v>0.49</c:v>
                </c:pt>
                <c:pt idx="8">
                  <c:v>0.41</c:v>
                </c:pt>
                <c:pt idx="9">
                  <c:v>0.31</c:v>
                </c:pt>
                <c:pt idx="10">
                  <c:v>0.2</c:v>
                </c:pt>
                <c:pt idx="11">
                  <c:v>0.28000000000000003</c:v>
                </c:pt>
                <c:pt idx="12">
                  <c:v>0.44</c:v>
                </c:pt>
                <c:pt idx="13">
                  <c:v>0.5</c:v>
                </c:pt>
                <c:pt idx="14">
                  <c:v>0.46</c:v>
                </c:pt>
                <c:pt idx="15">
                  <c:v>0.35</c:v>
                </c:pt>
                <c:pt idx="16">
                  <c:v>0.21</c:v>
                </c:pt>
                <c:pt idx="17">
                  <c:v>0.28999999999999998</c:v>
                </c:pt>
                <c:pt idx="18">
                  <c:v>0.36</c:v>
                </c:pt>
                <c:pt idx="19">
                  <c:v>0.34</c:v>
                </c:pt>
                <c:pt idx="20">
                  <c:v>0.38</c:v>
                </c:pt>
                <c:pt idx="21">
                  <c:v>0.25</c:v>
                </c:pt>
                <c:pt idx="22">
                  <c:v>0.31</c:v>
                </c:pt>
                <c:pt idx="23">
                  <c:v>0.35</c:v>
                </c:pt>
                <c:pt idx="24">
                  <c:v>0.41</c:v>
                </c:pt>
                <c:pt idx="25">
                  <c:v>0.35</c:v>
                </c:pt>
                <c:pt idx="26">
                  <c:v>0.33</c:v>
                </c:pt>
                <c:pt idx="27">
                  <c:v>0.36</c:v>
                </c:pt>
                <c:pt idx="28">
                  <c:v>0.22</c:v>
                </c:pt>
                <c:pt idx="29">
                  <c:v>0.24</c:v>
                </c:pt>
                <c:pt idx="30">
                  <c:v>0.33</c:v>
                </c:pt>
                <c:pt idx="31">
                  <c:v>0.17</c:v>
                </c:pt>
                <c:pt idx="32">
                  <c:v>0.08</c:v>
                </c:pt>
                <c:pt idx="33">
                  <c:v>0.06</c:v>
                </c:pt>
                <c:pt idx="34">
                  <c:v>0.05</c:v>
                </c:pt>
                <c:pt idx="35">
                  <c:v>0.18</c:v>
                </c:pt>
                <c:pt idx="36">
                  <c:v>0.26</c:v>
                </c:pt>
                <c:pt idx="37">
                  <c:v>0.25</c:v>
                </c:pt>
                <c:pt idx="38">
                  <c:v>0.2</c:v>
                </c:pt>
                <c:pt idx="39">
                  <c:v>0.2</c:v>
                </c:pt>
                <c:pt idx="40">
                  <c:v>0.17</c:v>
                </c:pt>
                <c:pt idx="41">
                  <c:v>0.2</c:v>
                </c:pt>
                <c:pt idx="42">
                  <c:v>0.09</c:v>
                </c:pt>
                <c:pt idx="43">
                  <c:v>0.15</c:v>
                </c:pt>
                <c:pt idx="44">
                  <c:v>0.17</c:v>
                </c:pt>
                <c:pt idx="45">
                  <c:v>0.18</c:v>
                </c:pt>
              </c:numCache>
            </c:numRef>
          </c:val>
          <c:extLst>
            <c:ext xmlns:c16="http://schemas.microsoft.com/office/drawing/2014/chart" uri="{C3380CC4-5D6E-409C-BE32-E72D297353CC}">
              <c16:uniqueId val="{00000001-E5C0-471D-8006-9ECFDACB0E6F}"/>
            </c:ext>
          </c:extLst>
        </c:ser>
        <c:ser>
          <c:idx val="3"/>
          <c:order val="3"/>
          <c:tx>
            <c:strRef>
              <c:f>'Global Imbalances'!$A$24</c:f>
              <c:strCache>
                <c:ptCount val="1"/>
                <c:pt idx="0">
                  <c:v>Other East Asia</c:v>
                </c:pt>
              </c:strCache>
            </c:strRef>
          </c:tx>
          <c:spPr>
            <a:solidFill>
              <a:srgbClr val="8FC6CB"/>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Imbalances'!$B$24:$AU$24</c:f>
              <c:numCache>
                <c:formatCode>General</c:formatCode>
                <c:ptCount val="46"/>
                <c:pt idx="0">
                  <c:v>-0.11</c:v>
                </c:pt>
                <c:pt idx="1">
                  <c:v>-0.13</c:v>
                </c:pt>
                <c:pt idx="2">
                  <c:v>-0.16</c:v>
                </c:pt>
                <c:pt idx="3">
                  <c:v>-0.15</c:v>
                </c:pt>
                <c:pt idx="4">
                  <c:v>0.01</c:v>
                </c:pt>
                <c:pt idx="5">
                  <c:v>0.06</c:v>
                </c:pt>
                <c:pt idx="6">
                  <c:v>0.13</c:v>
                </c:pt>
                <c:pt idx="7">
                  <c:v>0.18</c:v>
                </c:pt>
                <c:pt idx="8">
                  <c:v>0.15</c:v>
                </c:pt>
                <c:pt idx="9">
                  <c:v>0.1</c:v>
                </c:pt>
                <c:pt idx="10">
                  <c:v>0.02</c:v>
                </c:pt>
                <c:pt idx="11">
                  <c:v>-0.01</c:v>
                </c:pt>
                <c:pt idx="12">
                  <c:v>0.02</c:v>
                </c:pt>
                <c:pt idx="13">
                  <c:v>0.01</c:v>
                </c:pt>
                <c:pt idx="14">
                  <c:v>-0.02</c:v>
                </c:pt>
                <c:pt idx="15">
                  <c:v>-0.1</c:v>
                </c:pt>
                <c:pt idx="16">
                  <c:v>-0.11</c:v>
                </c:pt>
                <c:pt idx="17">
                  <c:v>-0.04</c:v>
                </c:pt>
                <c:pt idx="18">
                  <c:v>0.28999999999999998</c:v>
                </c:pt>
                <c:pt idx="19">
                  <c:v>0.26</c:v>
                </c:pt>
                <c:pt idx="20">
                  <c:v>0.19</c:v>
                </c:pt>
                <c:pt idx="21">
                  <c:v>0.18</c:v>
                </c:pt>
                <c:pt idx="22">
                  <c:v>0.22</c:v>
                </c:pt>
                <c:pt idx="23">
                  <c:v>0.28000000000000003</c:v>
                </c:pt>
                <c:pt idx="24">
                  <c:v>0.26</c:v>
                </c:pt>
                <c:pt idx="25">
                  <c:v>0.21</c:v>
                </c:pt>
                <c:pt idx="26">
                  <c:v>0.27</c:v>
                </c:pt>
                <c:pt idx="27">
                  <c:v>0.31</c:v>
                </c:pt>
                <c:pt idx="28">
                  <c:v>0.2</c:v>
                </c:pt>
                <c:pt idx="29">
                  <c:v>0.33</c:v>
                </c:pt>
                <c:pt idx="30">
                  <c:v>0.28999999999999998</c:v>
                </c:pt>
                <c:pt idx="31">
                  <c:v>0.27</c:v>
                </c:pt>
                <c:pt idx="32">
                  <c:v>0.23</c:v>
                </c:pt>
                <c:pt idx="33">
                  <c:v>0.25</c:v>
                </c:pt>
                <c:pt idx="34">
                  <c:v>0.3</c:v>
                </c:pt>
                <c:pt idx="35">
                  <c:v>0.37</c:v>
                </c:pt>
                <c:pt idx="36">
                  <c:v>0.37</c:v>
                </c:pt>
                <c:pt idx="37">
                  <c:v>0.35</c:v>
                </c:pt>
                <c:pt idx="38">
                  <c:v>0.28000000000000003</c:v>
                </c:pt>
                <c:pt idx="39">
                  <c:v>0.28999999999999998</c:v>
                </c:pt>
                <c:pt idx="40">
                  <c:v>0.37</c:v>
                </c:pt>
                <c:pt idx="41">
                  <c:v>0.33</c:v>
                </c:pt>
                <c:pt idx="42">
                  <c:v>0.25</c:v>
                </c:pt>
                <c:pt idx="43">
                  <c:v>0.28000000000000003</c:v>
                </c:pt>
                <c:pt idx="44">
                  <c:v>0.36</c:v>
                </c:pt>
                <c:pt idx="45">
                  <c:v>0.42</c:v>
                </c:pt>
              </c:numCache>
            </c:numRef>
          </c:val>
          <c:extLst>
            <c:ext xmlns:c16="http://schemas.microsoft.com/office/drawing/2014/chart" uri="{C3380CC4-5D6E-409C-BE32-E72D297353CC}">
              <c16:uniqueId val="{00000003-E5C0-471D-8006-9ECFDACB0E6F}"/>
            </c:ext>
          </c:extLst>
        </c:ser>
        <c:ser>
          <c:idx val="4"/>
          <c:order val="4"/>
          <c:tx>
            <c:strRef>
              <c:f>'Global Imbalances'!$A$25</c:f>
              <c:strCache>
                <c:ptCount val="1"/>
                <c:pt idx="0">
                  <c:v>Oil Export. EMDEs</c:v>
                </c:pt>
              </c:strCache>
            </c:strRef>
          </c:tx>
          <c:spPr>
            <a:solidFill>
              <a:srgbClr val="07818C"/>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Imbalances'!$B$25:$AU$25</c:f>
              <c:numCache>
                <c:formatCode>General</c:formatCode>
                <c:ptCount val="46"/>
                <c:pt idx="0">
                  <c:v>0.81</c:v>
                </c:pt>
                <c:pt idx="1">
                  <c:v>0.55000000000000004</c:v>
                </c:pt>
                <c:pt idx="2">
                  <c:v>0.15</c:v>
                </c:pt>
                <c:pt idx="3">
                  <c:v>-0.03</c:v>
                </c:pt>
                <c:pt idx="4">
                  <c:v>0.04</c:v>
                </c:pt>
                <c:pt idx="5">
                  <c:v>0.09</c:v>
                </c:pt>
                <c:pt idx="6">
                  <c:v>-0.09</c:v>
                </c:pt>
                <c:pt idx="7">
                  <c:v>-0.02</c:v>
                </c:pt>
                <c:pt idx="8">
                  <c:v>-0.05</c:v>
                </c:pt>
                <c:pt idx="9">
                  <c:v>0.02</c:v>
                </c:pt>
                <c:pt idx="10">
                  <c:v>0.1</c:v>
                </c:pt>
                <c:pt idx="11">
                  <c:v>-0.25</c:v>
                </c:pt>
                <c:pt idx="12">
                  <c:v>-0.1</c:v>
                </c:pt>
                <c:pt idx="13">
                  <c:v>-0.09</c:v>
                </c:pt>
                <c:pt idx="14">
                  <c:v>-0.02</c:v>
                </c:pt>
                <c:pt idx="15">
                  <c:v>-0.01</c:v>
                </c:pt>
                <c:pt idx="16">
                  <c:v>0.09</c:v>
                </c:pt>
                <c:pt idx="17">
                  <c:v>0.06</c:v>
                </c:pt>
                <c:pt idx="18">
                  <c:v>-0.1</c:v>
                </c:pt>
                <c:pt idx="19">
                  <c:v>0.05</c:v>
                </c:pt>
                <c:pt idx="20">
                  <c:v>0.28999999999999998</c:v>
                </c:pt>
                <c:pt idx="21">
                  <c:v>0.15</c:v>
                </c:pt>
                <c:pt idx="22">
                  <c:v>0.11</c:v>
                </c:pt>
                <c:pt idx="23">
                  <c:v>0.17</c:v>
                </c:pt>
                <c:pt idx="24">
                  <c:v>0.3</c:v>
                </c:pt>
                <c:pt idx="25">
                  <c:v>0.6</c:v>
                </c:pt>
                <c:pt idx="26">
                  <c:v>0.7</c:v>
                </c:pt>
                <c:pt idx="27">
                  <c:v>0.56000000000000005</c:v>
                </c:pt>
                <c:pt idx="28">
                  <c:v>0.71</c:v>
                </c:pt>
                <c:pt idx="29">
                  <c:v>0.15</c:v>
                </c:pt>
                <c:pt idx="30">
                  <c:v>0.37</c:v>
                </c:pt>
                <c:pt idx="31">
                  <c:v>0.68</c:v>
                </c:pt>
                <c:pt idx="32">
                  <c:v>0.68</c:v>
                </c:pt>
                <c:pt idx="33">
                  <c:v>0.56000000000000005</c:v>
                </c:pt>
                <c:pt idx="34">
                  <c:v>0.31</c:v>
                </c:pt>
                <c:pt idx="35">
                  <c:v>-0.18</c:v>
                </c:pt>
                <c:pt idx="36">
                  <c:v>-0.12</c:v>
                </c:pt>
                <c:pt idx="37">
                  <c:v>0.06</c:v>
                </c:pt>
                <c:pt idx="38">
                  <c:v>0.24</c:v>
                </c:pt>
                <c:pt idx="39">
                  <c:v>0.09</c:v>
                </c:pt>
                <c:pt idx="40">
                  <c:v>-0.11</c:v>
                </c:pt>
                <c:pt idx="41">
                  <c:v>0.19</c:v>
                </c:pt>
                <c:pt idx="42">
                  <c:v>0.47</c:v>
                </c:pt>
                <c:pt idx="43">
                  <c:v>0.23</c:v>
                </c:pt>
                <c:pt idx="44">
                  <c:v>0.17</c:v>
                </c:pt>
                <c:pt idx="45">
                  <c:v>0.09</c:v>
                </c:pt>
              </c:numCache>
            </c:numRef>
          </c:val>
          <c:extLst>
            <c:ext xmlns:c16="http://schemas.microsoft.com/office/drawing/2014/chart" uri="{C3380CC4-5D6E-409C-BE32-E72D297353CC}">
              <c16:uniqueId val="{00000004-E5C0-471D-8006-9ECFDACB0E6F}"/>
            </c:ext>
          </c:extLst>
        </c:ser>
        <c:ser>
          <c:idx val="5"/>
          <c:order val="5"/>
          <c:tx>
            <c:strRef>
              <c:f>'Global Imbalances'!$A$26</c:f>
              <c:strCache>
                <c:ptCount val="1"/>
                <c:pt idx="0">
                  <c:v>EU</c:v>
                </c:pt>
              </c:strCache>
            </c:strRef>
          </c:tx>
          <c:spPr>
            <a:solidFill>
              <a:schemeClr val="accent4"/>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Imbalances'!$B$26:$AU$26</c:f>
              <c:numCache>
                <c:formatCode>General</c:formatCode>
                <c:ptCount val="46"/>
                <c:pt idx="0">
                  <c:v>-0.63</c:v>
                </c:pt>
                <c:pt idx="1">
                  <c:v>-0.47</c:v>
                </c:pt>
                <c:pt idx="2">
                  <c:v>-0.28999999999999998</c:v>
                </c:pt>
                <c:pt idx="3">
                  <c:v>-0.04</c:v>
                </c:pt>
                <c:pt idx="4">
                  <c:v>7.0000000000000007E-2</c:v>
                </c:pt>
                <c:pt idx="5">
                  <c:v>0.08</c:v>
                </c:pt>
                <c:pt idx="6">
                  <c:v>0.31</c:v>
                </c:pt>
                <c:pt idx="7">
                  <c:v>0.22</c:v>
                </c:pt>
                <c:pt idx="8">
                  <c:v>0.23</c:v>
                </c:pt>
                <c:pt idx="9">
                  <c:v>0.14000000000000001</c:v>
                </c:pt>
                <c:pt idx="10">
                  <c:v>-0.01</c:v>
                </c:pt>
                <c:pt idx="11">
                  <c:v>-0.34</c:v>
                </c:pt>
                <c:pt idx="12">
                  <c:v>-0.3</c:v>
                </c:pt>
                <c:pt idx="13">
                  <c:v>0.03</c:v>
                </c:pt>
                <c:pt idx="14">
                  <c:v>0.03</c:v>
                </c:pt>
                <c:pt idx="15">
                  <c:v>0.13</c:v>
                </c:pt>
                <c:pt idx="16">
                  <c:v>0.2</c:v>
                </c:pt>
                <c:pt idx="17">
                  <c:v>0.28000000000000003</c:v>
                </c:pt>
                <c:pt idx="18">
                  <c:v>0.16</c:v>
                </c:pt>
                <c:pt idx="19">
                  <c:v>0.11</c:v>
                </c:pt>
                <c:pt idx="20">
                  <c:v>-0.13</c:v>
                </c:pt>
                <c:pt idx="21">
                  <c:v>-0.01</c:v>
                </c:pt>
                <c:pt idx="22">
                  <c:v>0.12</c:v>
                </c:pt>
                <c:pt idx="23">
                  <c:v>0.09</c:v>
                </c:pt>
                <c:pt idx="24">
                  <c:v>0.25</c:v>
                </c:pt>
                <c:pt idx="25">
                  <c:v>0.1</c:v>
                </c:pt>
                <c:pt idx="26">
                  <c:v>0.09</c:v>
                </c:pt>
                <c:pt idx="27">
                  <c:v>-0.02</c:v>
                </c:pt>
                <c:pt idx="28">
                  <c:v>-0.2</c:v>
                </c:pt>
                <c:pt idx="29">
                  <c:v>0.11</c:v>
                </c:pt>
                <c:pt idx="30">
                  <c:v>0.13</c:v>
                </c:pt>
                <c:pt idx="31">
                  <c:v>0.17</c:v>
                </c:pt>
                <c:pt idx="32">
                  <c:v>0.35</c:v>
                </c:pt>
                <c:pt idx="33">
                  <c:v>0.54</c:v>
                </c:pt>
                <c:pt idx="34">
                  <c:v>0.56999999999999995</c:v>
                </c:pt>
                <c:pt idx="35">
                  <c:v>0.55000000000000004</c:v>
                </c:pt>
                <c:pt idx="36">
                  <c:v>0.63</c:v>
                </c:pt>
                <c:pt idx="37">
                  <c:v>0.6</c:v>
                </c:pt>
                <c:pt idx="38">
                  <c:v>0.59</c:v>
                </c:pt>
                <c:pt idx="39">
                  <c:v>0.52</c:v>
                </c:pt>
                <c:pt idx="40">
                  <c:v>0.44</c:v>
                </c:pt>
                <c:pt idx="41">
                  <c:v>0.57999999999999996</c:v>
                </c:pt>
                <c:pt idx="42">
                  <c:v>0.12</c:v>
                </c:pt>
                <c:pt idx="43">
                  <c:v>0.45</c:v>
                </c:pt>
                <c:pt idx="44">
                  <c:v>0.56000000000000005</c:v>
                </c:pt>
                <c:pt idx="45">
                  <c:v>0.43</c:v>
                </c:pt>
              </c:numCache>
            </c:numRef>
          </c:val>
          <c:extLst>
            <c:ext xmlns:c16="http://schemas.microsoft.com/office/drawing/2014/chart" uri="{C3380CC4-5D6E-409C-BE32-E72D297353CC}">
              <c16:uniqueId val="{00000005-E5C0-471D-8006-9ECFDACB0E6F}"/>
            </c:ext>
          </c:extLst>
        </c:ser>
        <c:ser>
          <c:idx val="6"/>
          <c:order val="6"/>
          <c:tx>
            <c:strRef>
              <c:f>'Global Imbalances'!$A$27</c:f>
              <c:strCache>
                <c:ptCount val="1"/>
                <c:pt idx="0">
                  <c:v>Other High Income</c:v>
                </c:pt>
              </c:strCache>
            </c:strRef>
          </c:tx>
          <c:spPr>
            <a:solidFill>
              <a:srgbClr val="ADD2AD"/>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Imbalances'!$B$27:$AU$27</c:f>
              <c:numCache>
                <c:formatCode>General</c:formatCode>
                <c:ptCount val="46"/>
                <c:pt idx="0">
                  <c:v>-0.03</c:v>
                </c:pt>
                <c:pt idx="1">
                  <c:v>-0.12</c:v>
                </c:pt>
                <c:pt idx="2">
                  <c:v>-0.06</c:v>
                </c:pt>
                <c:pt idx="3">
                  <c:v>-0.08</c:v>
                </c:pt>
                <c:pt idx="4">
                  <c:v>-7.0000000000000007E-2</c:v>
                </c:pt>
                <c:pt idx="5">
                  <c:v>-0.04</c:v>
                </c:pt>
                <c:pt idx="6">
                  <c:v>-0.17</c:v>
                </c:pt>
                <c:pt idx="7">
                  <c:v>-0.17</c:v>
                </c:pt>
                <c:pt idx="8">
                  <c:v>-0.28000000000000003</c:v>
                </c:pt>
                <c:pt idx="9">
                  <c:v>-0.36</c:v>
                </c:pt>
                <c:pt idx="10">
                  <c:v>-0.26</c:v>
                </c:pt>
                <c:pt idx="11">
                  <c:v>-0.14000000000000001</c:v>
                </c:pt>
                <c:pt idx="12">
                  <c:v>-0.13</c:v>
                </c:pt>
                <c:pt idx="13">
                  <c:v>-0.09</c:v>
                </c:pt>
                <c:pt idx="14">
                  <c:v>-0.06</c:v>
                </c:pt>
                <c:pt idx="15">
                  <c:v>-0.05</c:v>
                </c:pt>
                <c:pt idx="16">
                  <c:v>0.01</c:v>
                </c:pt>
                <c:pt idx="17">
                  <c:v>0</c:v>
                </c:pt>
                <c:pt idx="18">
                  <c:v>-0.06</c:v>
                </c:pt>
                <c:pt idx="19">
                  <c:v>-0.09</c:v>
                </c:pt>
                <c:pt idx="20">
                  <c:v>0.06</c:v>
                </c:pt>
                <c:pt idx="21">
                  <c:v>7.0000000000000007E-2</c:v>
                </c:pt>
                <c:pt idx="22">
                  <c:v>0.01</c:v>
                </c:pt>
                <c:pt idx="23">
                  <c:v>0.02</c:v>
                </c:pt>
                <c:pt idx="24">
                  <c:v>0</c:v>
                </c:pt>
                <c:pt idx="25">
                  <c:v>0.03</c:v>
                </c:pt>
                <c:pt idx="26">
                  <c:v>-0.02</c:v>
                </c:pt>
                <c:pt idx="27">
                  <c:v>-0.16</c:v>
                </c:pt>
                <c:pt idx="28">
                  <c:v>-0.16</c:v>
                </c:pt>
                <c:pt idx="29">
                  <c:v>-0.14000000000000001</c:v>
                </c:pt>
                <c:pt idx="30">
                  <c:v>-0.06</c:v>
                </c:pt>
                <c:pt idx="31">
                  <c:v>-0.04</c:v>
                </c:pt>
                <c:pt idx="32">
                  <c:v>-0.14000000000000001</c:v>
                </c:pt>
                <c:pt idx="33">
                  <c:v>-0.15</c:v>
                </c:pt>
                <c:pt idx="34">
                  <c:v>-0.16</c:v>
                </c:pt>
                <c:pt idx="35">
                  <c:v>-0.21</c:v>
                </c:pt>
                <c:pt idx="36">
                  <c:v>-0.21</c:v>
                </c:pt>
                <c:pt idx="37">
                  <c:v>-0.14000000000000001</c:v>
                </c:pt>
                <c:pt idx="38">
                  <c:v>-0.13</c:v>
                </c:pt>
                <c:pt idx="39">
                  <c:v>-7.0000000000000007E-2</c:v>
                </c:pt>
                <c:pt idx="40">
                  <c:v>-7.0000000000000007E-2</c:v>
                </c:pt>
                <c:pt idx="41">
                  <c:v>0.17</c:v>
                </c:pt>
                <c:pt idx="42">
                  <c:v>0.17</c:v>
                </c:pt>
                <c:pt idx="43">
                  <c:v>-0.01</c:v>
                </c:pt>
                <c:pt idx="44">
                  <c:v>0</c:v>
                </c:pt>
                <c:pt idx="45">
                  <c:v>-0.04</c:v>
                </c:pt>
              </c:numCache>
            </c:numRef>
          </c:val>
          <c:extLst>
            <c:ext xmlns:c16="http://schemas.microsoft.com/office/drawing/2014/chart" uri="{C3380CC4-5D6E-409C-BE32-E72D297353CC}">
              <c16:uniqueId val="{00000006-E5C0-471D-8006-9ECFDACB0E6F}"/>
            </c:ext>
          </c:extLst>
        </c:ser>
        <c:ser>
          <c:idx val="7"/>
          <c:order val="7"/>
          <c:tx>
            <c:strRef>
              <c:f>'Global Imbalances'!$A$28</c:f>
              <c:strCache>
                <c:ptCount val="1"/>
                <c:pt idx="0">
                  <c:v>RoW</c:v>
                </c:pt>
              </c:strCache>
            </c:strRef>
          </c:tx>
          <c:spPr>
            <a:solidFill>
              <a:schemeClr val="bg1">
                <a:lumMod val="85000"/>
              </a:schemeClr>
            </a:solid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Imbalances'!$B$28:$AU$28</c:f>
              <c:numCache>
                <c:formatCode>General</c:formatCode>
                <c:ptCount val="46"/>
                <c:pt idx="0">
                  <c:v>-0.47</c:v>
                </c:pt>
                <c:pt idx="1">
                  <c:v>-0.62</c:v>
                </c:pt>
                <c:pt idx="2">
                  <c:v>-0.46</c:v>
                </c:pt>
                <c:pt idx="3">
                  <c:v>-0.19</c:v>
                </c:pt>
                <c:pt idx="4">
                  <c:v>-0.13</c:v>
                </c:pt>
                <c:pt idx="5">
                  <c:v>-0.15</c:v>
                </c:pt>
                <c:pt idx="6">
                  <c:v>-0.21</c:v>
                </c:pt>
                <c:pt idx="7">
                  <c:v>-0.13</c:v>
                </c:pt>
                <c:pt idx="8">
                  <c:v>-0.13</c:v>
                </c:pt>
                <c:pt idx="9">
                  <c:v>-0.14000000000000001</c:v>
                </c:pt>
                <c:pt idx="10">
                  <c:v>-0.18</c:v>
                </c:pt>
                <c:pt idx="11">
                  <c:v>-0.17</c:v>
                </c:pt>
                <c:pt idx="12">
                  <c:v>-0.25</c:v>
                </c:pt>
                <c:pt idx="13">
                  <c:v>-0.28000000000000003</c:v>
                </c:pt>
                <c:pt idx="14">
                  <c:v>-0.26</c:v>
                </c:pt>
                <c:pt idx="15">
                  <c:v>-0.18</c:v>
                </c:pt>
                <c:pt idx="16">
                  <c:v>-0.2</c:v>
                </c:pt>
                <c:pt idx="17">
                  <c:v>-0.32</c:v>
                </c:pt>
                <c:pt idx="18">
                  <c:v>-0.36</c:v>
                </c:pt>
                <c:pt idx="19">
                  <c:v>-0.18</c:v>
                </c:pt>
                <c:pt idx="20">
                  <c:v>-0.12</c:v>
                </c:pt>
                <c:pt idx="21">
                  <c:v>-0.08</c:v>
                </c:pt>
                <c:pt idx="22">
                  <c:v>0.02</c:v>
                </c:pt>
                <c:pt idx="23">
                  <c:v>0.09</c:v>
                </c:pt>
                <c:pt idx="24">
                  <c:v>0.09</c:v>
                </c:pt>
                <c:pt idx="25">
                  <c:v>0.09</c:v>
                </c:pt>
                <c:pt idx="26">
                  <c:v>0.09</c:v>
                </c:pt>
                <c:pt idx="27">
                  <c:v>-0.05</c:v>
                </c:pt>
                <c:pt idx="28">
                  <c:v>-0.21</c:v>
                </c:pt>
                <c:pt idx="29">
                  <c:v>-0.18</c:v>
                </c:pt>
                <c:pt idx="30">
                  <c:v>-0.31</c:v>
                </c:pt>
                <c:pt idx="31">
                  <c:v>-0.39</c:v>
                </c:pt>
                <c:pt idx="32">
                  <c:v>-0.47</c:v>
                </c:pt>
                <c:pt idx="33">
                  <c:v>-0.47</c:v>
                </c:pt>
                <c:pt idx="34">
                  <c:v>-0.38</c:v>
                </c:pt>
                <c:pt idx="35">
                  <c:v>-0.32</c:v>
                </c:pt>
                <c:pt idx="36">
                  <c:v>-0.28999999999999998</c:v>
                </c:pt>
                <c:pt idx="37">
                  <c:v>-0.33</c:v>
                </c:pt>
                <c:pt idx="38">
                  <c:v>-0.28999999999999998</c:v>
                </c:pt>
                <c:pt idx="39">
                  <c:v>-0.2</c:v>
                </c:pt>
                <c:pt idx="40">
                  <c:v>-7.0000000000000007E-2</c:v>
                </c:pt>
                <c:pt idx="41">
                  <c:v>-0.13</c:v>
                </c:pt>
                <c:pt idx="42">
                  <c:v>-0.17</c:v>
                </c:pt>
                <c:pt idx="43">
                  <c:v>-0.22</c:v>
                </c:pt>
                <c:pt idx="44">
                  <c:v>-0.17</c:v>
                </c:pt>
                <c:pt idx="45">
                  <c:v>-0.2</c:v>
                </c:pt>
              </c:numCache>
            </c:numRef>
          </c:val>
          <c:extLst>
            <c:ext xmlns:c16="http://schemas.microsoft.com/office/drawing/2014/chart" uri="{C3380CC4-5D6E-409C-BE32-E72D297353CC}">
              <c16:uniqueId val="{00000007-E5C0-471D-8006-9ECFDACB0E6F}"/>
            </c:ext>
          </c:extLst>
        </c:ser>
        <c:ser>
          <c:idx val="8"/>
          <c:order val="8"/>
          <c:tx>
            <c:strRef>
              <c:f>'Global Imbalances'!$A$29</c:f>
              <c:strCache>
                <c:ptCount val="1"/>
                <c:pt idx="0">
                  <c:v>Discrepancy</c:v>
                </c:pt>
              </c:strCache>
            </c:strRef>
          </c:tx>
          <c:spPr>
            <a:pattFill prst="dkDnDiag">
              <a:fgClr>
                <a:schemeClr val="accent5">
                  <a:lumMod val="25000"/>
                </a:schemeClr>
              </a:fgClr>
              <a:bgClr>
                <a:schemeClr val="bg1"/>
              </a:bgClr>
            </a:pattFill>
            <a:ln>
              <a:noFill/>
            </a:ln>
            <a:effectLst/>
          </c:spPr>
          <c:invertIfNegative val="0"/>
          <c:cat>
            <c:numRef>
              <c:f>'Global Imbalances'!$B$1:$AU$1</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'Global Imbalances'!$B$29:$AU$29</c:f>
              <c:numCache>
                <c:formatCode>General</c:formatCode>
                <c:ptCount val="46"/>
                <c:pt idx="0">
                  <c:v>0.5</c:v>
                </c:pt>
                <c:pt idx="1">
                  <c:v>0.71</c:v>
                </c:pt>
                <c:pt idx="2">
                  <c:v>0.81</c:v>
                </c:pt>
                <c:pt idx="3">
                  <c:v>0.66</c:v>
                </c:pt>
                <c:pt idx="4">
                  <c:v>0.56999999999999995</c:v>
                </c:pt>
                <c:pt idx="5">
                  <c:v>0.51</c:v>
                </c:pt>
                <c:pt idx="6">
                  <c:v>0.45</c:v>
                </c:pt>
                <c:pt idx="7">
                  <c:v>0.38</c:v>
                </c:pt>
                <c:pt idx="8">
                  <c:v>0.3</c:v>
                </c:pt>
                <c:pt idx="9">
                  <c:v>0.42</c:v>
                </c:pt>
                <c:pt idx="10">
                  <c:v>0.5</c:v>
                </c:pt>
                <c:pt idx="11">
                  <c:v>0.61</c:v>
                </c:pt>
                <c:pt idx="12">
                  <c:v>0.52</c:v>
                </c:pt>
                <c:pt idx="13">
                  <c:v>0.24</c:v>
                </c:pt>
                <c:pt idx="14">
                  <c:v>0.3</c:v>
                </c:pt>
                <c:pt idx="15">
                  <c:v>0.22</c:v>
                </c:pt>
                <c:pt idx="16">
                  <c:v>0.18</c:v>
                </c:pt>
                <c:pt idx="17">
                  <c:v>0.05</c:v>
                </c:pt>
                <c:pt idx="18">
                  <c:v>0.27</c:v>
                </c:pt>
                <c:pt idx="19">
                  <c:v>0.31</c:v>
                </c:pt>
                <c:pt idx="20">
                  <c:v>0.44</c:v>
                </c:pt>
                <c:pt idx="21">
                  <c:v>0.54</c:v>
                </c:pt>
                <c:pt idx="22">
                  <c:v>0.41</c:v>
                </c:pt>
                <c:pt idx="23">
                  <c:v>0.21</c:v>
                </c:pt>
                <c:pt idx="24">
                  <c:v>-0.04</c:v>
                </c:pt>
                <c:pt idx="25">
                  <c:v>-0.11</c:v>
                </c:pt>
                <c:pt idx="26">
                  <c:v>-0.33</c:v>
                </c:pt>
                <c:pt idx="27">
                  <c:v>-0.35</c:v>
                </c:pt>
                <c:pt idx="28">
                  <c:v>-0.14000000000000001</c:v>
                </c:pt>
                <c:pt idx="29">
                  <c:v>-0.28000000000000003</c:v>
                </c:pt>
                <c:pt idx="30">
                  <c:v>-0.46</c:v>
                </c:pt>
                <c:pt idx="31">
                  <c:v>-0.44</c:v>
                </c:pt>
                <c:pt idx="32">
                  <c:v>-0.46</c:v>
                </c:pt>
                <c:pt idx="33">
                  <c:v>-0.54</c:v>
                </c:pt>
                <c:pt idx="34">
                  <c:v>-0.51</c:v>
                </c:pt>
                <c:pt idx="35">
                  <c:v>-0.24</c:v>
                </c:pt>
                <c:pt idx="36">
                  <c:v>-0.37</c:v>
                </c:pt>
                <c:pt idx="37">
                  <c:v>-0.56000000000000005</c:v>
                </c:pt>
                <c:pt idx="38">
                  <c:v>-0.42</c:v>
                </c:pt>
                <c:pt idx="39">
                  <c:v>-0.44</c:v>
                </c:pt>
                <c:pt idx="40">
                  <c:v>-0.34</c:v>
                </c:pt>
                <c:pt idx="41">
                  <c:v>-0.82</c:v>
                </c:pt>
                <c:pt idx="42">
                  <c:v>-0.39</c:v>
                </c:pt>
                <c:pt idx="43">
                  <c:v>-0.25</c:v>
                </c:pt>
                <c:pt idx="44">
                  <c:v>-0.42</c:v>
                </c:pt>
                <c:pt idx="45">
                  <c:v>-0.55000000000000004</c:v>
                </c:pt>
              </c:numCache>
            </c:numRef>
          </c:val>
          <c:extLst>
            <c:ext xmlns:c16="http://schemas.microsoft.com/office/drawing/2014/chart" uri="{C3380CC4-5D6E-409C-BE32-E72D297353CC}">
              <c16:uniqueId val="{00000008-E5C0-471D-8006-9ECFDACB0E6F}"/>
            </c:ext>
          </c:extLst>
        </c:ser>
        <c:dLbls>
          <c:showLegendKey val="0"/>
          <c:showVal val="0"/>
          <c:showCatName val="0"/>
          <c:showSerName val="0"/>
          <c:showPercent val="0"/>
          <c:showBubbleSize val="0"/>
        </c:dLbls>
        <c:gapWidth val="35"/>
        <c:overlap val="100"/>
        <c:axId val="2096046991"/>
        <c:axId val="2096039791"/>
      </c:barChart>
      <c:catAx>
        <c:axId val="2096046991"/>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2096039791"/>
        <c:crosses val="autoZero"/>
        <c:auto val="1"/>
        <c:lblAlgn val="ctr"/>
        <c:lblOffset val="100"/>
        <c:noMultiLvlLbl val="0"/>
      </c:catAx>
      <c:valAx>
        <c:axId val="2096039791"/>
        <c:scaling>
          <c:orientation val="minMax"/>
          <c:max val="2.5"/>
          <c:min val="-2.5"/>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2096046991"/>
        <c:crosses val="autoZero"/>
        <c:crossBetween val="between"/>
        <c:majorUnit val="0.5"/>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rgbClr val="C00000"/>
                </a:solidFill>
                <a:latin typeface="+mn-lt"/>
                <a:ea typeface="+mn-ea"/>
                <a:cs typeface="+mn-cs"/>
              </a:defRPr>
            </a:pPr>
            <a:endParaRPr lang="fr-FR"/>
          </a:p>
        </c:txPr>
      </c:legendEntry>
      <c:legendEntry>
        <c:idx val="1"/>
        <c:txPr>
          <a:bodyPr rot="0" spcFirstLastPara="1" vertOverflow="ellipsis" vert="horz" wrap="square" anchor="ctr" anchorCtr="1"/>
          <a:lstStyle/>
          <a:p>
            <a:pPr>
              <a:defRPr sz="1800" b="0" i="0" u="none" strike="noStrike" kern="1200" baseline="0">
                <a:solidFill>
                  <a:srgbClr val="D09E00"/>
                </a:solidFill>
                <a:latin typeface="+mn-lt"/>
                <a:ea typeface="+mn-ea"/>
                <a:cs typeface="+mn-cs"/>
              </a:defRPr>
            </a:pPr>
            <a:endParaRPr lang="fr-FR"/>
          </a:p>
        </c:txPr>
      </c:legendEntry>
      <c:legendEntry>
        <c:idx val="2"/>
        <c:txPr>
          <a:bodyPr rot="0" spcFirstLastPara="1" vertOverflow="ellipsis" vert="horz" wrap="square" anchor="ctr" anchorCtr="1"/>
          <a:lstStyle/>
          <a:p>
            <a:pPr>
              <a:defRPr sz="1800" b="0" i="0" u="none" strike="noStrike" kern="1200" baseline="0">
                <a:solidFill>
                  <a:schemeClr val="accent2"/>
                </a:solidFill>
                <a:latin typeface="+mn-lt"/>
                <a:ea typeface="+mn-ea"/>
                <a:cs typeface="+mn-cs"/>
              </a:defRPr>
            </a:pPr>
            <a:endParaRPr lang="fr-FR"/>
          </a:p>
        </c:txPr>
      </c:legendEntry>
      <c:legendEntry>
        <c:idx val="3"/>
        <c:txPr>
          <a:bodyPr rot="0" spcFirstLastPara="1" vertOverflow="ellipsis" vert="horz" wrap="square" anchor="ctr" anchorCtr="1"/>
          <a:lstStyle/>
          <a:p>
            <a:pPr>
              <a:defRPr sz="1800" b="0" i="0" u="none" strike="noStrike" kern="1200" baseline="0">
                <a:solidFill>
                  <a:srgbClr val="0AB9C6"/>
                </a:solidFill>
                <a:latin typeface="+mn-lt"/>
                <a:ea typeface="+mn-ea"/>
                <a:cs typeface="+mn-cs"/>
              </a:defRPr>
            </a:pPr>
            <a:endParaRPr lang="fr-FR"/>
          </a:p>
        </c:txPr>
      </c:legendEntry>
      <c:legendEntry>
        <c:idx val="4"/>
        <c:txPr>
          <a:bodyPr rot="0" spcFirstLastPara="1" vertOverflow="ellipsis" vert="horz" wrap="square" anchor="ctr" anchorCtr="1"/>
          <a:lstStyle/>
          <a:p>
            <a:pPr>
              <a:defRPr sz="1800" b="0" i="0" u="none" strike="noStrike" kern="1200" baseline="0">
                <a:solidFill>
                  <a:srgbClr val="07818C"/>
                </a:solidFill>
                <a:latin typeface="+mn-lt"/>
                <a:ea typeface="+mn-ea"/>
                <a:cs typeface="+mn-cs"/>
              </a:defRPr>
            </a:pPr>
            <a:endParaRPr lang="fr-FR"/>
          </a:p>
        </c:txPr>
      </c:legendEntry>
      <c:legendEntry>
        <c:idx val="5"/>
        <c:txPr>
          <a:bodyPr rot="0" spcFirstLastPara="1" vertOverflow="ellipsis" vert="horz" wrap="square" anchor="ctr" anchorCtr="1"/>
          <a:lstStyle/>
          <a:p>
            <a:pPr>
              <a:defRPr sz="1800" b="0" i="0" u="none" strike="noStrike" kern="1200" baseline="0">
                <a:solidFill>
                  <a:schemeClr val="accent4"/>
                </a:solidFill>
                <a:latin typeface="+mn-lt"/>
                <a:ea typeface="+mn-ea"/>
                <a:cs typeface="+mn-cs"/>
              </a:defRPr>
            </a:pPr>
            <a:endParaRPr lang="fr-FR"/>
          </a:p>
        </c:txPr>
      </c:legendEntry>
      <c:legendEntry>
        <c:idx val="6"/>
        <c:txPr>
          <a:bodyPr rot="0" spcFirstLastPara="1" vertOverflow="ellipsis" vert="horz" wrap="square" anchor="ctr" anchorCtr="1"/>
          <a:lstStyle/>
          <a:p>
            <a:pPr>
              <a:defRPr sz="1800" b="0" i="0" u="none" strike="noStrike" kern="1200" baseline="0">
                <a:solidFill>
                  <a:srgbClr val="489B48"/>
                </a:solidFill>
                <a:latin typeface="+mn-lt"/>
                <a:ea typeface="+mn-ea"/>
                <a:cs typeface="+mn-cs"/>
              </a:defRPr>
            </a:pPr>
            <a:endParaRPr lang="fr-FR"/>
          </a:p>
        </c:txPr>
      </c:legendEntry>
      <c:legendEntry>
        <c:idx val="7"/>
        <c:txPr>
          <a:bodyPr rot="0" spcFirstLastPara="1" vertOverflow="ellipsis" vert="horz" wrap="square" anchor="ctr" anchorCtr="1"/>
          <a:lstStyle/>
          <a:p>
            <a:pPr>
              <a:defRPr sz="1800" b="0" i="0" u="none" strike="noStrike" kern="1200" baseline="0">
                <a:solidFill>
                  <a:srgbClr val="5F265F"/>
                </a:solidFill>
                <a:latin typeface="+mn-lt"/>
                <a:ea typeface="+mn-ea"/>
                <a:cs typeface="+mn-cs"/>
              </a:defRPr>
            </a:pPr>
            <a:endParaRPr lang="fr-FR"/>
          </a:p>
        </c:txPr>
      </c:legendEntry>
      <c:layout>
        <c:manualLayout>
          <c:xMode val="edge"/>
          <c:yMode val="edge"/>
          <c:x val="0"/>
          <c:y val="0.92018897492469276"/>
          <c:w val="1"/>
          <c:h val="6.368283944116048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accent4"/>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accent4"/>
          </a:solidFill>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400" b="1" dirty="0"/>
              <a:t>Current Account Gap</a:t>
            </a:r>
          </a:p>
          <a:p>
            <a:pPr>
              <a:defRPr sz="2400"/>
            </a:pPr>
            <a:r>
              <a:rPr lang="en-US" sz="2400" dirty="0"/>
              <a:t>(in % of GDP¹)</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5.3619707420293393E-2"/>
          <c:y val="0.22291796858725996"/>
          <c:w val="0.93087641661071441"/>
          <c:h val="0.6659902806266863"/>
        </c:manualLayout>
      </c:layout>
      <c:lineChart>
        <c:grouping val="standard"/>
        <c:varyColors val="0"/>
        <c:ser>
          <c:idx val="0"/>
          <c:order val="0"/>
          <c:tx>
            <c:strRef>
              <c:f>'Excess CA'!$M$3</c:f>
              <c:strCache>
                <c:ptCount val="1"/>
                <c:pt idx="0">
                  <c:v>IMF staff–assessed current account gap</c:v>
                </c:pt>
              </c:strCache>
            </c:strRef>
          </c:tx>
          <c:spPr>
            <a:ln w="34925" cap="rnd">
              <a:solidFill>
                <a:srgbClr val="419AD9"/>
              </a:solidFill>
              <a:round/>
            </a:ln>
            <a:effectLst/>
          </c:spPr>
          <c:marker>
            <c:symbol val="none"/>
          </c:marker>
          <c:cat>
            <c:numRef>
              <c:f>'Excess CA'!$L$4:$L$14</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'Excess CA'!$M$4:$M$14</c:f>
              <c:numCache>
                <c:formatCode>0.0</c:formatCode>
                <c:ptCount val="11"/>
                <c:pt idx="0">
                  <c:v>1.5551631772305761</c:v>
                </c:pt>
                <c:pt idx="1">
                  <c:v>1.2229002439825725</c:v>
                </c:pt>
                <c:pt idx="2">
                  <c:v>1.4345557539192226</c:v>
                </c:pt>
                <c:pt idx="3">
                  <c:v>1.2090538868773431</c:v>
                </c:pt>
                <c:pt idx="4">
                  <c:v>1.2218658496896575</c:v>
                </c:pt>
                <c:pt idx="5">
                  <c:v>1.1893166112386424</c:v>
                </c:pt>
                <c:pt idx="6">
                  <c:v>0.89632101481523174</c:v>
                </c:pt>
                <c:pt idx="7">
                  <c:v>0.9441346313681338</c:v>
                </c:pt>
                <c:pt idx="8">
                  <c:v>0.89182488010131533</c:v>
                </c:pt>
                <c:pt idx="9">
                  <c:v>1.3017900651850176</c:v>
                </c:pt>
                <c:pt idx="10">
                  <c:v>1.9754255595673751</c:v>
                </c:pt>
              </c:numCache>
            </c:numRef>
          </c:val>
          <c:smooth val="0"/>
          <c:extLst>
            <c:ext xmlns:c16="http://schemas.microsoft.com/office/drawing/2014/chart" uri="{C3380CC4-5D6E-409C-BE32-E72D297353CC}">
              <c16:uniqueId val="{00000000-844E-4DED-9DFA-11FE10329D5A}"/>
            </c:ext>
          </c:extLst>
        </c:ser>
        <c:dLbls>
          <c:showLegendKey val="0"/>
          <c:showVal val="0"/>
          <c:showCatName val="0"/>
          <c:showSerName val="0"/>
          <c:showPercent val="0"/>
          <c:showBubbleSize val="0"/>
        </c:dLbls>
        <c:smooth val="0"/>
        <c:axId val="2140052496"/>
        <c:axId val="312513328"/>
      </c:lineChart>
      <c:catAx>
        <c:axId val="214005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312513328"/>
        <c:crosses val="autoZero"/>
        <c:auto val="1"/>
        <c:lblAlgn val="ctr"/>
        <c:lblOffset val="100"/>
        <c:noMultiLvlLbl val="0"/>
      </c:catAx>
      <c:valAx>
        <c:axId val="31251332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140052496"/>
        <c:crosses val="autoZero"/>
        <c:crossBetween val="between"/>
      </c:valAx>
      <c:spPr>
        <a:noFill/>
        <a:ln>
          <a:noFill/>
        </a:ln>
        <a:effectLst/>
      </c:spPr>
    </c:plotArea>
    <c:legend>
      <c:legendPos val="t"/>
      <c:layout>
        <c:manualLayout>
          <c:xMode val="edge"/>
          <c:yMode val="edge"/>
          <c:x val="8.9008145533532451E-2"/>
          <c:y val="0.4244397915020155"/>
          <c:w val="0.43528274051950405"/>
          <c:h val="7.3735635986678136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accent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r>
              <a:rPr lang="en-US" sz="2400" b="1" noProof="0"/>
              <a:t>Decomposition of changes in current account into contributions from Saving and Investment, 2023-25 </a:t>
            </a:r>
          </a:p>
          <a:p>
            <a:pPr>
              <a:defRPr/>
            </a:pPr>
            <a:r>
              <a:rPr lang="en-US" sz="2400" noProof="0" dirty="0"/>
              <a:t>(in  % of world GDP)</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endParaRPr lang="fr-FR"/>
        </a:p>
      </c:txPr>
    </c:title>
    <c:autoTitleDeleted val="0"/>
    <c:plotArea>
      <c:layout>
        <c:manualLayout>
          <c:layoutTarget val="inner"/>
          <c:xMode val="edge"/>
          <c:yMode val="edge"/>
          <c:x val="5.4994779922019316E-2"/>
          <c:y val="0.45742613360648376"/>
          <c:w val="0.93235789274704295"/>
          <c:h val="0.410866212227605"/>
        </c:manualLayout>
      </c:layout>
      <c:barChart>
        <c:barDir val="col"/>
        <c:grouping val="stacked"/>
        <c:varyColors val="0"/>
        <c:ser>
          <c:idx val="1"/>
          <c:order val="1"/>
          <c:tx>
            <c:strRef>
              <c:f>'1.5'!$N$3</c:f>
              <c:strCache>
                <c:ptCount val="1"/>
                <c:pt idx="0">
                  <c:v>Inventories</c:v>
                </c:pt>
              </c:strCache>
            </c:strRef>
          </c:tx>
          <c:spPr>
            <a:solidFill>
              <a:schemeClr val="bg1">
                <a:lumMod val="65000"/>
              </a:schemeClr>
            </a:solidFill>
            <a:ln>
              <a:noFill/>
            </a:ln>
            <a:effectLst/>
          </c:spPr>
          <c:invertIfNegative val="0"/>
          <c:cat>
            <c:strRef>
              <c:f>'1.5'!$L$4:$L$9</c:f>
              <c:strCache>
                <c:ptCount val="6"/>
                <c:pt idx="0">
                  <c:v>United States 2023-24</c:v>
                </c:pt>
                <c:pt idx="1">
                  <c:v>United States 2023-25</c:v>
                </c:pt>
                <c:pt idx="2">
                  <c:v>China 2023-24</c:v>
                </c:pt>
                <c:pt idx="3">
                  <c:v>China 2023-25</c:v>
                </c:pt>
                <c:pt idx="4">
                  <c:v>EA 2023-24</c:v>
                </c:pt>
                <c:pt idx="5">
                  <c:v>EA 2023-25</c:v>
                </c:pt>
              </c:strCache>
            </c:strRef>
          </c:cat>
          <c:val>
            <c:numRef>
              <c:f>'1.5'!$N$4:$N$9</c:f>
              <c:numCache>
                <c:formatCode>General</c:formatCode>
                <c:ptCount val="6"/>
                <c:pt idx="4" formatCode="0.0">
                  <c:v>4.8775018310570073E-3</c:v>
                </c:pt>
                <c:pt idx="5" formatCode="0.0">
                  <c:v>-3.7202673689086779E-2</c:v>
                </c:pt>
              </c:numCache>
            </c:numRef>
          </c:val>
          <c:extLst>
            <c:ext xmlns:c16="http://schemas.microsoft.com/office/drawing/2014/chart" uri="{C3380CC4-5D6E-409C-BE32-E72D297353CC}">
              <c16:uniqueId val="{00000000-E0F3-47BB-9CCC-2CDB1D15FB5C}"/>
            </c:ext>
          </c:extLst>
        </c:ser>
        <c:ser>
          <c:idx val="2"/>
          <c:order val="2"/>
          <c:tx>
            <c:strRef>
              <c:f>'1.5'!$O$3</c:f>
              <c:strCache>
                <c:ptCount val="1"/>
                <c:pt idx="0">
                  <c:v>Investment</c:v>
                </c:pt>
              </c:strCache>
            </c:strRef>
          </c:tx>
          <c:spPr>
            <a:solidFill>
              <a:schemeClr val="accent3"/>
            </a:solidFill>
            <a:ln>
              <a:noFill/>
            </a:ln>
            <a:effectLst/>
          </c:spPr>
          <c:invertIfNegative val="0"/>
          <c:cat>
            <c:strRef>
              <c:f>'1.5'!$L$4:$L$9</c:f>
              <c:strCache>
                <c:ptCount val="6"/>
                <c:pt idx="0">
                  <c:v>United States 2023-24</c:v>
                </c:pt>
                <c:pt idx="1">
                  <c:v>United States 2023-25</c:v>
                </c:pt>
                <c:pt idx="2">
                  <c:v>China 2023-24</c:v>
                </c:pt>
                <c:pt idx="3">
                  <c:v>China 2023-25</c:v>
                </c:pt>
                <c:pt idx="4">
                  <c:v>EA 2023-24</c:v>
                </c:pt>
                <c:pt idx="5">
                  <c:v>EA 2023-25</c:v>
                </c:pt>
              </c:strCache>
            </c:strRef>
          </c:cat>
          <c:val>
            <c:numRef>
              <c:f>'1.5'!$O$4:$O$9</c:f>
              <c:numCache>
                <c:formatCode>General</c:formatCode>
                <c:ptCount val="6"/>
                <c:pt idx="2" formatCode="0.0">
                  <c:v>0.15034254121312873</c:v>
                </c:pt>
                <c:pt idx="3" formatCode="0.0">
                  <c:v>0.59930917009720197</c:v>
                </c:pt>
                <c:pt idx="4" formatCode="0.0">
                  <c:v>0.14742928675382849</c:v>
                </c:pt>
                <c:pt idx="5" formatCode="0.0">
                  <c:v>3.9320188662786748E-2</c:v>
                </c:pt>
              </c:numCache>
            </c:numRef>
          </c:val>
          <c:extLst>
            <c:ext xmlns:c16="http://schemas.microsoft.com/office/drawing/2014/chart" uri="{C3380CC4-5D6E-409C-BE32-E72D297353CC}">
              <c16:uniqueId val="{00000001-E0F3-47BB-9CCC-2CDB1D15FB5C}"/>
            </c:ext>
          </c:extLst>
        </c:ser>
        <c:ser>
          <c:idx val="3"/>
          <c:order val="3"/>
          <c:tx>
            <c:strRef>
              <c:f>'1.5'!$P$3</c:f>
              <c:strCache>
                <c:ptCount val="1"/>
                <c:pt idx="0">
                  <c:v>Investment - no Tech</c:v>
                </c:pt>
              </c:strCache>
            </c:strRef>
          </c:tx>
          <c:spPr>
            <a:solidFill>
              <a:srgbClr val="07818C"/>
            </a:solidFill>
            <a:ln>
              <a:noFill/>
            </a:ln>
            <a:effectLst/>
          </c:spPr>
          <c:invertIfNegative val="0"/>
          <c:cat>
            <c:strRef>
              <c:f>'1.5'!$L$4:$L$9</c:f>
              <c:strCache>
                <c:ptCount val="6"/>
                <c:pt idx="0">
                  <c:v>United States 2023-24</c:v>
                </c:pt>
                <c:pt idx="1">
                  <c:v>United States 2023-25</c:v>
                </c:pt>
                <c:pt idx="2">
                  <c:v>China 2023-24</c:v>
                </c:pt>
                <c:pt idx="3">
                  <c:v>China 2023-25</c:v>
                </c:pt>
                <c:pt idx="4">
                  <c:v>EA 2023-24</c:v>
                </c:pt>
                <c:pt idx="5">
                  <c:v>EA 2023-25</c:v>
                </c:pt>
              </c:strCache>
            </c:strRef>
          </c:cat>
          <c:val>
            <c:numRef>
              <c:f>'1.5'!$P$4:$P$9</c:f>
              <c:numCache>
                <c:formatCode>0.0</c:formatCode>
                <c:ptCount val="6"/>
                <c:pt idx="0">
                  <c:v>-2.5892878844673284E-2</c:v>
                </c:pt>
                <c:pt idx="1">
                  <c:v>0.16480563825197159</c:v>
                </c:pt>
              </c:numCache>
            </c:numRef>
          </c:val>
          <c:extLst>
            <c:ext xmlns:c16="http://schemas.microsoft.com/office/drawing/2014/chart" uri="{C3380CC4-5D6E-409C-BE32-E72D297353CC}">
              <c16:uniqueId val="{00000002-E0F3-47BB-9CCC-2CDB1D15FB5C}"/>
            </c:ext>
          </c:extLst>
        </c:ser>
        <c:ser>
          <c:idx val="4"/>
          <c:order val="4"/>
          <c:tx>
            <c:strRef>
              <c:f>'1.5'!$Q$3</c:f>
              <c:strCache>
                <c:ptCount val="1"/>
                <c:pt idx="0">
                  <c:v>Investment - Tech</c:v>
                </c:pt>
              </c:strCache>
            </c:strRef>
          </c:tx>
          <c:spPr>
            <a:solidFill>
              <a:srgbClr val="489B48"/>
            </a:solidFill>
            <a:ln>
              <a:noFill/>
            </a:ln>
            <a:effectLst/>
          </c:spPr>
          <c:invertIfNegative val="0"/>
          <c:cat>
            <c:strRef>
              <c:f>'1.5'!$L$4:$L$9</c:f>
              <c:strCache>
                <c:ptCount val="6"/>
                <c:pt idx="0">
                  <c:v>United States 2023-24</c:v>
                </c:pt>
                <c:pt idx="1">
                  <c:v>United States 2023-25</c:v>
                </c:pt>
                <c:pt idx="2">
                  <c:v>China 2023-24</c:v>
                </c:pt>
                <c:pt idx="3">
                  <c:v>China 2023-25</c:v>
                </c:pt>
                <c:pt idx="4">
                  <c:v>EA 2023-24</c:v>
                </c:pt>
                <c:pt idx="5">
                  <c:v>EA 2023-25</c:v>
                </c:pt>
              </c:strCache>
            </c:strRef>
          </c:cat>
          <c:val>
            <c:numRef>
              <c:f>'1.5'!$Q$4:$Q$9</c:f>
              <c:numCache>
                <c:formatCode>0.0</c:formatCode>
                <c:ptCount val="6"/>
                <c:pt idx="0">
                  <c:v>-3.3342707281527106E-2</c:v>
                </c:pt>
                <c:pt idx="1">
                  <c:v>-0.13223582857430127</c:v>
                </c:pt>
              </c:numCache>
            </c:numRef>
          </c:val>
          <c:extLst>
            <c:ext xmlns:c16="http://schemas.microsoft.com/office/drawing/2014/chart" uri="{C3380CC4-5D6E-409C-BE32-E72D297353CC}">
              <c16:uniqueId val="{00000003-E0F3-47BB-9CCC-2CDB1D15FB5C}"/>
            </c:ext>
          </c:extLst>
        </c:ser>
        <c:ser>
          <c:idx val="5"/>
          <c:order val="5"/>
          <c:tx>
            <c:strRef>
              <c:f>'1.5'!$R$3</c:f>
              <c:strCache>
                <c:ptCount val="1"/>
                <c:pt idx="0">
                  <c:v>Private saving </c:v>
                </c:pt>
              </c:strCache>
            </c:strRef>
          </c:tx>
          <c:spPr>
            <a:solidFill>
              <a:schemeClr val="tx2">
                <a:lumMod val="10000"/>
                <a:lumOff val="90000"/>
              </a:schemeClr>
            </a:solidFill>
            <a:ln>
              <a:noFill/>
            </a:ln>
            <a:effectLst/>
          </c:spPr>
          <c:invertIfNegative val="0"/>
          <c:cat>
            <c:strRef>
              <c:f>'1.5'!$L$4:$L$9</c:f>
              <c:strCache>
                <c:ptCount val="6"/>
                <c:pt idx="0">
                  <c:v>United States 2023-24</c:v>
                </c:pt>
                <c:pt idx="1">
                  <c:v>United States 2023-25</c:v>
                </c:pt>
                <c:pt idx="2">
                  <c:v>China 2023-24</c:v>
                </c:pt>
                <c:pt idx="3">
                  <c:v>China 2023-25</c:v>
                </c:pt>
                <c:pt idx="4">
                  <c:v>EA 2023-24</c:v>
                </c:pt>
                <c:pt idx="5">
                  <c:v>EA 2023-25</c:v>
                </c:pt>
              </c:strCache>
            </c:strRef>
          </c:cat>
          <c:val>
            <c:numRef>
              <c:f>'1.5'!$R$4:$R$9</c:f>
              <c:numCache>
                <c:formatCode>0.0</c:formatCode>
                <c:ptCount val="6"/>
                <c:pt idx="0">
                  <c:v>-1.9691044179915629E-2</c:v>
                </c:pt>
                <c:pt idx="1">
                  <c:v>-6.7805196846689064E-2</c:v>
                </c:pt>
                <c:pt idx="2">
                  <c:v>1.0116497339874186E-2</c:v>
                </c:pt>
                <c:pt idx="3">
                  <c:v>5.5644196955832115E-2</c:v>
                </c:pt>
                <c:pt idx="4">
                  <c:v>-0.12489720832512718</c:v>
                </c:pt>
                <c:pt idx="5">
                  <c:v>-0.1125680789394905</c:v>
                </c:pt>
              </c:numCache>
            </c:numRef>
          </c:val>
          <c:extLst>
            <c:ext xmlns:c16="http://schemas.microsoft.com/office/drawing/2014/chart" uri="{C3380CC4-5D6E-409C-BE32-E72D297353CC}">
              <c16:uniqueId val="{00000004-E0F3-47BB-9CCC-2CDB1D15FB5C}"/>
            </c:ext>
          </c:extLst>
        </c:ser>
        <c:ser>
          <c:idx val="6"/>
          <c:order val="6"/>
          <c:tx>
            <c:strRef>
              <c:f>'1.5'!$S$3</c:f>
              <c:strCache>
                <c:ptCount val="1"/>
                <c:pt idx="0">
                  <c:v>Public saving</c:v>
                </c:pt>
              </c:strCache>
            </c:strRef>
          </c:tx>
          <c:spPr>
            <a:solidFill>
              <a:schemeClr val="accent2"/>
            </a:solidFill>
            <a:ln>
              <a:noFill/>
            </a:ln>
            <a:effectLst/>
          </c:spPr>
          <c:invertIfNegative val="0"/>
          <c:cat>
            <c:strRef>
              <c:f>'1.5'!$L$4:$L$9</c:f>
              <c:strCache>
                <c:ptCount val="6"/>
                <c:pt idx="0">
                  <c:v>United States 2023-24</c:v>
                </c:pt>
                <c:pt idx="1">
                  <c:v>United States 2023-25</c:v>
                </c:pt>
                <c:pt idx="2">
                  <c:v>China 2023-24</c:v>
                </c:pt>
                <c:pt idx="3">
                  <c:v>China 2023-25</c:v>
                </c:pt>
                <c:pt idx="4">
                  <c:v>EA 2023-24</c:v>
                </c:pt>
                <c:pt idx="5">
                  <c:v>EA 2023-25</c:v>
                </c:pt>
              </c:strCache>
            </c:strRef>
          </c:cat>
          <c:val>
            <c:numRef>
              <c:f>'1.5'!$S$4:$S$9</c:f>
              <c:numCache>
                <c:formatCode>0.0</c:formatCode>
                <c:ptCount val="6"/>
                <c:pt idx="0">
                  <c:v>-0.11787731818630198</c:v>
                </c:pt>
                <c:pt idx="1">
                  <c:v>-4.3825633603120195E-2</c:v>
                </c:pt>
                <c:pt idx="2">
                  <c:v>-2.6186280823853214E-2</c:v>
                </c:pt>
                <c:pt idx="3">
                  <c:v>-0.28357762669552877</c:v>
                </c:pt>
                <c:pt idx="4">
                  <c:v>8.8954009177863377E-2</c:v>
                </c:pt>
                <c:pt idx="5">
                  <c:v>0.10764349103552526</c:v>
                </c:pt>
              </c:numCache>
            </c:numRef>
          </c:val>
          <c:extLst>
            <c:ext xmlns:c16="http://schemas.microsoft.com/office/drawing/2014/chart" uri="{C3380CC4-5D6E-409C-BE32-E72D297353CC}">
              <c16:uniqueId val="{00000005-E0F3-47BB-9CCC-2CDB1D15FB5C}"/>
            </c:ext>
          </c:extLst>
        </c:ser>
        <c:dLbls>
          <c:showLegendKey val="0"/>
          <c:showVal val="0"/>
          <c:showCatName val="0"/>
          <c:showSerName val="0"/>
          <c:showPercent val="0"/>
          <c:showBubbleSize val="0"/>
        </c:dLbls>
        <c:gapWidth val="219"/>
        <c:overlap val="100"/>
        <c:axId val="668931535"/>
        <c:axId val="630838511"/>
      </c:barChart>
      <c:lineChart>
        <c:grouping val="stacked"/>
        <c:varyColors val="0"/>
        <c:ser>
          <c:idx val="0"/>
          <c:order val="0"/>
          <c:tx>
            <c:strRef>
              <c:f>'1.5'!$M$3</c:f>
              <c:strCache>
                <c:ptCount val="1"/>
                <c:pt idx="0">
                  <c:v>Current account</c:v>
                </c:pt>
              </c:strCache>
            </c:strRef>
          </c:tx>
          <c:spPr>
            <a:ln w="28575" cap="rnd">
              <a:noFill/>
              <a:round/>
            </a:ln>
            <a:effectLst/>
          </c:spPr>
          <c:marker>
            <c:symbol val="diamond"/>
            <c:size val="12"/>
            <c:spPr>
              <a:solidFill>
                <a:srgbClr val="C00000"/>
              </a:solidFill>
              <a:ln w="9525">
                <a:noFill/>
              </a:ln>
              <a:effectLst/>
            </c:spPr>
          </c:marker>
          <c:cat>
            <c:strRef>
              <c:f>'1.5'!$L$4:$L$9</c:f>
              <c:strCache>
                <c:ptCount val="6"/>
                <c:pt idx="0">
                  <c:v>United States 2023-24</c:v>
                </c:pt>
                <c:pt idx="1">
                  <c:v>United States 2023-25</c:v>
                </c:pt>
                <c:pt idx="2">
                  <c:v>China 2023-24</c:v>
                </c:pt>
                <c:pt idx="3">
                  <c:v>China 2023-25</c:v>
                </c:pt>
                <c:pt idx="4">
                  <c:v>EA 2023-24</c:v>
                </c:pt>
                <c:pt idx="5">
                  <c:v>EA 2023-25</c:v>
                </c:pt>
              </c:strCache>
            </c:strRef>
          </c:cat>
          <c:val>
            <c:numRef>
              <c:f>'1.5'!$M$4:$M$9</c:f>
              <c:numCache>
                <c:formatCode>0.0</c:formatCode>
                <c:ptCount val="6"/>
                <c:pt idx="0">
                  <c:v>-0.19680394849241645</c:v>
                </c:pt>
                <c:pt idx="1">
                  <c:v>-7.9061020772137502E-2</c:v>
                </c:pt>
                <c:pt idx="2">
                  <c:v>0.13427275772914848</c:v>
                </c:pt>
                <c:pt idx="3">
                  <c:v>0.37137574035750448</c:v>
                </c:pt>
                <c:pt idx="4">
                  <c:v>0.11636358943762215</c:v>
                </c:pt>
                <c:pt idx="5">
                  <c:v>-2.8070729302647757E-3</c:v>
                </c:pt>
              </c:numCache>
            </c:numRef>
          </c:val>
          <c:smooth val="0"/>
          <c:extLst>
            <c:ext xmlns:c16="http://schemas.microsoft.com/office/drawing/2014/chart" uri="{C3380CC4-5D6E-409C-BE32-E72D297353CC}">
              <c16:uniqueId val="{00000006-E0F3-47BB-9CCC-2CDB1D15FB5C}"/>
            </c:ext>
          </c:extLst>
        </c:ser>
        <c:dLbls>
          <c:showLegendKey val="0"/>
          <c:showVal val="0"/>
          <c:showCatName val="0"/>
          <c:showSerName val="0"/>
          <c:showPercent val="0"/>
          <c:showBubbleSize val="0"/>
        </c:dLbls>
        <c:marker val="1"/>
        <c:smooth val="0"/>
        <c:axId val="668931535"/>
        <c:axId val="630838511"/>
      </c:lineChart>
      <c:catAx>
        <c:axId val="668931535"/>
        <c:scaling>
          <c:orientation val="minMax"/>
        </c:scaling>
        <c:delete val="0"/>
        <c:axPos val="b"/>
        <c:numFmt formatCode="General" sourceLinked="1"/>
        <c:majorTickMark val="none"/>
        <c:minorTickMark val="none"/>
        <c:tickLblPos val="low"/>
        <c:spPr>
          <a:noFill/>
          <a:ln w="9525" cap="flat" cmpd="sng" algn="ctr">
            <a:solidFill>
              <a:schemeClr val="accent3"/>
            </a:solidFill>
            <a:round/>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630838511"/>
        <c:crosses val="autoZero"/>
        <c:auto val="1"/>
        <c:lblAlgn val="ctr"/>
        <c:lblOffset val="100"/>
        <c:noMultiLvlLbl val="0"/>
      </c:catAx>
      <c:valAx>
        <c:axId val="630838511"/>
        <c:scaling>
          <c:orientation val="minMax"/>
          <c:max val="0.70000000000000007"/>
          <c:min val="-0.30000000000000004"/>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668931535"/>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chemeClr val="bg1">
                    <a:lumMod val="65000"/>
                  </a:schemeClr>
                </a:solidFill>
                <a:latin typeface="+mn-lt"/>
                <a:ea typeface="+mn-ea"/>
                <a:cs typeface="+mn-cs"/>
              </a:defRPr>
            </a:pPr>
            <a:endParaRPr lang="fr-FR"/>
          </a:p>
        </c:txPr>
      </c:legendEntry>
      <c:legendEntry>
        <c:idx val="2"/>
        <c:txPr>
          <a:bodyPr rot="0" spcFirstLastPara="1" vertOverflow="ellipsis" vert="horz" wrap="square" anchor="ctr" anchorCtr="1"/>
          <a:lstStyle/>
          <a:p>
            <a:pPr>
              <a:defRPr sz="1800" b="0" i="0" u="none" strike="noStrike" kern="1200" baseline="0">
                <a:solidFill>
                  <a:srgbClr val="07818C"/>
                </a:solidFill>
                <a:latin typeface="+mn-lt"/>
                <a:ea typeface="+mn-ea"/>
                <a:cs typeface="+mn-cs"/>
              </a:defRPr>
            </a:pPr>
            <a:endParaRPr lang="fr-FR"/>
          </a:p>
        </c:txPr>
      </c:legendEntry>
      <c:legendEntry>
        <c:idx val="3"/>
        <c:txPr>
          <a:bodyPr rot="0" spcFirstLastPara="1" vertOverflow="ellipsis" vert="horz" wrap="square" anchor="ctr" anchorCtr="1"/>
          <a:lstStyle/>
          <a:p>
            <a:pPr>
              <a:defRPr sz="1800" b="0" i="0" u="none" strike="noStrike" kern="1200" baseline="0">
                <a:solidFill>
                  <a:srgbClr val="489B48"/>
                </a:solidFill>
                <a:latin typeface="+mn-lt"/>
                <a:ea typeface="+mn-ea"/>
                <a:cs typeface="+mn-cs"/>
              </a:defRPr>
            </a:pPr>
            <a:endParaRPr lang="fr-FR"/>
          </a:p>
        </c:txPr>
      </c:legendEntry>
      <c:legendEntry>
        <c:idx val="4"/>
        <c:txPr>
          <a:bodyPr rot="0" spcFirstLastPara="1" vertOverflow="ellipsis" vert="horz" wrap="square" anchor="ctr" anchorCtr="1"/>
          <a:lstStyle/>
          <a:p>
            <a:pPr>
              <a:defRPr sz="1800" b="0" i="0" u="none" strike="noStrike" kern="1200" baseline="0">
                <a:solidFill>
                  <a:schemeClr val="accent3">
                    <a:lumMod val="60000"/>
                    <a:lumOff val="40000"/>
                  </a:schemeClr>
                </a:solidFill>
                <a:latin typeface="+mn-lt"/>
                <a:ea typeface="+mn-ea"/>
                <a:cs typeface="+mn-cs"/>
              </a:defRPr>
            </a:pPr>
            <a:endParaRPr lang="fr-FR"/>
          </a:p>
        </c:txPr>
      </c:legendEntry>
      <c:legendEntry>
        <c:idx val="5"/>
        <c:txPr>
          <a:bodyPr rot="0" spcFirstLastPara="1" vertOverflow="ellipsis" vert="horz" wrap="square" anchor="ctr" anchorCtr="1"/>
          <a:lstStyle/>
          <a:p>
            <a:pPr>
              <a:defRPr sz="1800" b="0" i="0" u="none" strike="noStrike" kern="1200" baseline="0">
                <a:solidFill>
                  <a:schemeClr val="accent2"/>
                </a:solidFill>
                <a:latin typeface="+mn-lt"/>
                <a:ea typeface="+mn-ea"/>
                <a:cs typeface="+mn-cs"/>
              </a:defRPr>
            </a:pPr>
            <a:endParaRPr lang="fr-FR"/>
          </a:p>
        </c:txPr>
      </c:legendEntry>
      <c:legendEntry>
        <c:idx val="6"/>
        <c:txPr>
          <a:bodyPr rot="0" spcFirstLastPara="1" vertOverflow="ellipsis" vert="horz" wrap="square" anchor="ctr" anchorCtr="1"/>
          <a:lstStyle/>
          <a:p>
            <a:pPr>
              <a:defRPr sz="1800" b="0" i="0" u="none" strike="noStrike" kern="1200" baseline="0">
                <a:solidFill>
                  <a:srgbClr val="C00000"/>
                </a:solidFill>
                <a:latin typeface="+mn-lt"/>
                <a:ea typeface="+mn-ea"/>
                <a:cs typeface="+mn-cs"/>
              </a:defRPr>
            </a:pPr>
            <a:endParaRPr lang="fr-FR"/>
          </a:p>
        </c:txPr>
      </c:legendEntry>
      <c:layout>
        <c:manualLayout>
          <c:xMode val="edge"/>
          <c:yMode val="edge"/>
          <c:x val="4.0798992414500621E-2"/>
          <c:y val="0.28740708407968218"/>
          <c:w val="0.94024739874261842"/>
          <c:h val="0.13971912718134138"/>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accent4"/>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accent4"/>
          </a:solidFill>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rgbClr val="14486E"/>
                </a:solidFill>
                <a:latin typeface="+mn-lt"/>
                <a:ea typeface="+mn-ea"/>
                <a:cs typeface="+mn-cs"/>
              </a:defRPr>
            </a:pPr>
            <a:r>
              <a:rPr lang="en-US" sz="2400" b="1" dirty="0"/>
              <a:t>Global Current Account Balance</a:t>
            </a:r>
          </a:p>
          <a:p>
            <a:pPr>
              <a:defRPr sz="2400"/>
            </a:pPr>
            <a:r>
              <a:rPr lang="en-US" sz="2400" dirty="0"/>
              <a:t>(% of world GDP)</a:t>
            </a:r>
          </a:p>
        </c:rich>
      </c:tx>
      <c:layout>
        <c:manualLayout>
          <c:xMode val="edge"/>
          <c:yMode val="edge"/>
          <c:x val="0.18206023923439654"/>
          <c:y val="1.2847414445197811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rgbClr val="14486E"/>
              </a:solidFill>
              <a:latin typeface="+mn-lt"/>
              <a:ea typeface="+mn-ea"/>
              <a:cs typeface="+mn-cs"/>
            </a:defRPr>
          </a:pPr>
          <a:endParaRPr lang="fr-FR"/>
        </a:p>
      </c:txPr>
    </c:title>
    <c:autoTitleDeleted val="0"/>
    <c:plotArea>
      <c:layout>
        <c:manualLayout>
          <c:layoutTarget val="inner"/>
          <c:xMode val="edge"/>
          <c:yMode val="edge"/>
          <c:x val="0.1126591560809891"/>
          <c:y val="0.25187356019810309"/>
          <c:w val="0.86143225358000342"/>
          <c:h val="0.41132034243923338"/>
        </c:manualLayout>
      </c:layout>
      <c:barChart>
        <c:barDir val="col"/>
        <c:grouping val="clustered"/>
        <c:varyColors val="0"/>
        <c:ser>
          <c:idx val="0"/>
          <c:order val="0"/>
          <c:spPr>
            <a:solidFill>
              <a:srgbClr val="419AD9"/>
            </a:solidFill>
            <a:ln>
              <a:noFill/>
            </a:ln>
            <a:effectLst/>
          </c:spPr>
          <c:invertIfNegative val="0"/>
          <c:dPt>
            <c:idx val="0"/>
            <c:invertIfNegative val="0"/>
            <c:bubble3D val="0"/>
            <c:spPr>
              <a:solidFill>
                <a:srgbClr val="14486E"/>
              </a:solidFill>
              <a:ln>
                <a:noFill/>
              </a:ln>
              <a:effectLst/>
            </c:spPr>
            <c:extLst>
              <c:ext xmlns:c16="http://schemas.microsoft.com/office/drawing/2014/chart" uri="{C3380CC4-5D6E-409C-BE32-E72D297353CC}">
                <c16:uniqueId val="{00000000-9718-438B-B2C3-99411C647CEE}"/>
              </c:ext>
            </c:extLst>
          </c:dPt>
          <c:dPt>
            <c:idx val="2"/>
            <c:invertIfNegative val="0"/>
            <c:bubble3D val="0"/>
            <c:spPr>
              <a:solidFill>
                <a:srgbClr val="07818C"/>
              </a:solidFill>
              <a:ln>
                <a:noFill/>
              </a:ln>
              <a:effectLst/>
            </c:spPr>
            <c:extLst>
              <c:ext xmlns:c16="http://schemas.microsoft.com/office/drawing/2014/chart" uri="{C3380CC4-5D6E-409C-BE32-E72D297353CC}">
                <c16:uniqueId val="{00000003-9718-438B-B2C3-99411C647CEE}"/>
              </c:ext>
            </c:extLst>
          </c:dPt>
          <c:dPt>
            <c:idx val="3"/>
            <c:invertIfNegative val="0"/>
            <c:bubble3D val="0"/>
            <c:spPr>
              <a:solidFill>
                <a:srgbClr val="C00000"/>
              </a:solidFill>
              <a:ln>
                <a:noFill/>
              </a:ln>
              <a:effectLst/>
            </c:spPr>
            <c:extLst>
              <c:ext xmlns:c16="http://schemas.microsoft.com/office/drawing/2014/chart" uri="{C3380CC4-5D6E-409C-BE32-E72D297353CC}">
                <c16:uniqueId val="{00000001-9718-438B-B2C3-99411C647CEE}"/>
              </c:ext>
            </c:extLst>
          </c:dPt>
          <c:dLbls>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2-9718-438B-B2C3-99411C647CEE}"/>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7818C"/>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3-9718-438B-B2C3-99411C647CEE}"/>
                </c:ext>
              </c:extLst>
            </c:dLbl>
            <c:dLbl>
              <c:idx val="3"/>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9718-438B-B2C3-99411C647CE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4486E"/>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Sheet1!$A$9:$A$12</c:f>
              <c:strCache>
                <c:ptCount val="4"/>
                <c:pt idx="0">
                  <c:v>Simultaneous</c:v>
                </c:pt>
                <c:pt idx="1">
                  <c:v>China</c:v>
                </c:pt>
                <c:pt idx="2">
                  <c:v>US</c:v>
                </c:pt>
                <c:pt idx="3">
                  <c:v>Current Trends</c:v>
                </c:pt>
              </c:strCache>
            </c:strRef>
          </c:cat>
          <c:val>
            <c:numRef>
              <c:f>Sheet1!$B$9:$B$12</c:f>
              <c:numCache>
                <c:formatCode>0.0</c:formatCode>
                <c:ptCount val="4"/>
                <c:pt idx="0">
                  <c:v>-0.4857656133333334</c:v>
                </c:pt>
                <c:pt idx="1">
                  <c:v>-0.47786474333333329</c:v>
                </c:pt>
                <c:pt idx="2">
                  <c:v>-4.7152837000000003E-2</c:v>
                </c:pt>
                <c:pt idx="3">
                  <c:v>0.39710291333333331</c:v>
                </c:pt>
              </c:numCache>
            </c:numRef>
          </c:val>
          <c:extLst>
            <c:ext xmlns:c16="http://schemas.microsoft.com/office/drawing/2014/chart" uri="{C3380CC4-5D6E-409C-BE32-E72D297353CC}">
              <c16:uniqueId val="{00000000-013F-4572-96DA-0AF503B6C86B}"/>
            </c:ext>
          </c:extLst>
        </c:ser>
        <c:dLbls>
          <c:showLegendKey val="0"/>
          <c:showVal val="0"/>
          <c:showCatName val="0"/>
          <c:showSerName val="0"/>
          <c:showPercent val="0"/>
          <c:showBubbleSize val="0"/>
        </c:dLbls>
        <c:gapWidth val="182"/>
        <c:axId val="1151507295"/>
        <c:axId val="982016783"/>
      </c:barChart>
      <c:catAx>
        <c:axId val="1151507295"/>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982016783"/>
        <c:crosses val="autoZero"/>
        <c:auto val="1"/>
        <c:lblAlgn val="ctr"/>
        <c:lblOffset val="140"/>
        <c:noMultiLvlLbl val="0"/>
      </c:catAx>
      <c:valAx>
        <c:axId val="982016783"/>
        <c:scaling>
          <c:orientation val="minMax"/>
          <c:max val="0.8"/>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11515072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rgbClr val="14486E"/>
          </a:solidFill>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rgbClr val="14486E"/>
                </a:solidFill>
                <a:latin typeface="+mn-lt"/>
                <a:ea typeface="+mn-ea"/>
                <a:cs typeface="+mn-cs"/>
              </a:defRPr>
            </a:pPr>
            <a:r>
              <a:rPr lang="en-US" sz="2400" b="1" dirty="0"/>
              <a:t>World output</a:t>
            </a:r>
          </a:p>
          <a:p>
            <a:pPr>
              <a:defRPr/>
            </a:pPr>
            <a:r>
              <a:rPr lang="en-US" sz="2400" dirty="0"/>
              <a:t>(% of Global real GDP)</a:t>
            </a:r>
          </a:p>
        </c:rich>
      </c:tx>
      <c:overlay val="0"/>
      <c:spPr>
        <a:noFill/>
        <a:ln>
          <a:noFill/>
        </a:ln>
        <a:effectLst/>
      </c:spPr>
      <c:txPr>
        <a:bodyPr rot="0" spcFirstLastPara="1" vertOverflow="ellipsis" vert="horz" wrap="square" anchor="ctr" anchorCtr="1"/>
        <a:lstStyle/>
        <a:p>
          <a:pPr>
            <a:defRPr sz="1920" b="0" i="0" u="none" strike="noStrike" kern="1200" spc="0" baseline="0">
              <a:solidFill>
                <a:srgbClr val="14486E"/>
              </a:solidFill>
              <a:latin typeface="+mn-lt"/>
              <a:ea typeface="+mn-ea"/>
              <a:cs typeface="+mn-cs"/>
            </a:defRPr>
          </a:pPr>
          <a:endParaRPr lang="fr-FR"/>
        </a:p>
      </c:txPr>
    </c:title>
    <c:autoTitleDeleted val="0"/>
    <c:plotArea>
      <c:layout>
        <c:manualLayout>
          <c:layoutTarget val="inner"/>
          <c:xMode val="edge"/>
          <c:yMode val="edge"/>
          <c:x val="0.11368216259269184"/>
          <c:y val="0.25053035181944855"/>
          <c:w val="0.8601739829535332"/>
          <c:h val="0.41233145191341819"/>
        </c:manualLayout>
      </c:layout>
      <c:barChart>
        <c:barDir val="col"/>
        <c:grouping val="clustered"/>
        <c:varyColors val="0"/>
        <c:ser>
          <c:idx val="0"/>
          <c:order val="0"/>
          <c:spPr>
            <a:solidFill>
              <a:srgbClr val="1F4E79"/>
            </a:solidFill>
            <a:ln>
              <a:noFill/>
            </a:ln>
            <a:effectLst/>
          </c:spPr>
          <c:invertIfNegative val="0"/>
          <c:dPt>
            <c:idx val="1"/>
            <c:invertIfNegative val="0"/>
            <c:bubble3D val="0"/>
            <c:spPr>
              <a:solidFill>
                <a:srgbClr val="419AD9"/>
              </a:solidFill>
              <a:ln>
                <a:noFill/>
              </a:ln>
              <a:effectLst/>
            </c:spPr>
            <c:extLst>
              <c:ext xmlns:c16="http://schemas.microsoft.com/office/drawing/2014/chart" uri="{C3380CC4-5D6E-409C-BE32-E72D297353CC}">
                <c16:uniqueId val="{00000001-2634-48B8-B4D5-4786B6848238}"/>
              </c:ext>
            </c:extLst>
          </c:dPt>
          <c:dPt>
            <c:idx val="2"/>
            <c:invertIfNegative val="0"/>
            <c:bubble3D val="0"/>
            <c:spPr>
              <a:solidFill>
                <a:srgbClr val="07818C"/>
              </a:solidFill>
              <a:ln>
                <a:noFill/>
              </a:ln>
              <a:effectLst/>
            </c:spPr>
            <c:extLst>
              <c:ext xmlns:c16="http://schemas.microsoft.com/office/drawing/2014/chart" uri="{C3380CC4-5D6E-409C-BE32-E72D297353CC}">
                <c16:uniqueId val="{00000002-2634-48B8-B4D5-4786B6848238}"/>
              </c:ext>
            </c:extLst>
          </c:dPt>
          <c:dPt>
            <c:idx val="3"/>
            <c:invertIfNegative val="0"/>
            <c:bubble3D val="0"/>
            <c:spPr>
              <a:solidFill>
                <a:srgbClr val="C00000"/>
              </a:solidFill>
              <a:ln>
                <a:noFill/>
              </a:ln>
              <a:effectLst/>
            </c:spPr>
            <c:extLst>
              <c:ext xmlns:c16="http://schemas.microsoft.com/office/drawing/2014/chart" uri="{C3380CC4-5D6E-409C-BE32-E72D297353CC}">
                <c16:uniqueId val="{00000003-2634-48B8-B4D5-4786B6848238}"/>
              </c:ext>
            </c:extLst>
          </c:dPt>
          <c:dLbls>
            <c:dLbl>
              <c:idx val="0"/>
              <c:layout>
                <c:manualLayout>
                  <c:x val="-7.1301421237568103E-3"/>
                  <c:y val="1.60751028806584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634-48B8-B4D5-4786B6848238}"/>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1-2634-48B8-B4D5-4786B6848238}"/>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7818C"/>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2-2634-48B8-B4D5-4786B6848238}"/>
                </c:ext>
              </c:extLst>
            </c:dLbl>
            <c:dLbl>
              <c:idx val="3"/>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mn-lt"/>
                      <a:ea typeface="+mn-ea"/>
                      <a:cs typeface="+mn-cs"/>
                    </a:defRPr>
                  </a:pPr>
                  <a:endParaRPr lang="fr-FR"/>
                </a:p>
              </c:txPr>
              <c:dLblPos val="outEnd"/>
              <c:showLegendKey val="0"/>
              <c:showVal val="1"/>
              <c:showCatName val="0"/>
              <c:showSerName val="0"/>
              <c:showPercent val="0"/>
              <c:showBubbleSize val="0"/>
              <c:extLst>
                <c:ext xmlns:c16="http://schemas.microsoft.com/office/drawing/2014/chart" uri="{C3380CC4-5D6E-409C-BE32-E72D297353CC}">
                  <c16:uniqueId val="{00000003-2634-48B8-B4D5-4786B684823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4486E"/>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Sheet1!$A$3:$A$6</c:f>
              <c:strCache>
                <c:ptCount val="4"/>
                <c:pt idx="0">
                  <c:v>Simultaneous</c:v>
                </c:pt>
                <c:pt idx="1">
                  <c:v>China</c:v>
                </c:pt>
                <c:pt idx="2">
                  <c:v>US</c:v>
                </c:pt>
                <c:pt idx="3">
                  <c:v>Current Trends</c:v>
                </c:pt>
              </c:strCache>
            </c:strRef>
          </c:cat>
          <c:val>
            <c:numRef>
              <c:f>Sheet1!$B$3:$B$6</c:f>
              <c:numCache>
                <c:formatCode>0.0</c:formatCode>
                <c:ptCount val="4"/>
                <c:pt idx="0">
                  <c:v>0.70187605749999993</c:v>
                </c:pt>
                <c:pt idx="1">
                  <c:v>0.48138172499999998</c:v>
                </c:pt>
                <c:pt idx="2">
                  <c:v>-0.26805733888903049</c:v>
                </c:pt>
                <c:pt idx="3">
                  <c:v>0.1937810485</c:v>
                </c:pt>
              </c:numCache>
            </c:numRef>
          </c:val>
          <c:extLst>
            <c:ext xmlns:c16="http://schemas.microsoft.com/office/drawing/2014/chart" uri="{C3380CC4-5D6E-409C-BE32-E72D297353CC}">
              <c16:uniqueId val="{00000000-2634-48B8-B4D5-4786B6848238}"/>
            </c:ext>
          </c:extLst>
        </c:ser>
        <c:dLbls>
          <c:showLegendKey val="0"/>
          <c:showVal val="0"/>
          <c:showCatName val="0"/>
          <c:showSerName val="0"/>
          <c:showPercent val="0"/>
          <c:showBubbleSize val="0"/>
        </c:dLbls>
        <c:gapWidth val="182"/>
        <c:axId val="1151507295"/>
        <c:axId val="982016783"/>
      </c:barChart>
      <c:catAx>
        <c:axId val="1151507295"/>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982016783"/>
        <c:crosses val="autoZero"/>
        <c:auto val="1"/>
        <c:lblAlgn val="ctr"/>
        <c:lblOffset val="100"/>
        <c:noMultiLvlLbl val="0"/>
      </c:catAx>
      <c:valAx>
        <c:axId val="982016783"/>
        <c:scaling>
          <c:orientation val="minMax"/>
          <c:min val="-0.60000000000000009"/>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11515072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rgbClr val="14486E"/>
          </a:solidFill>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r>
              <a:rPr lang="fr-BE" sz="2400" b="1" dirty="0"/>
              <a:t>Real GDP</a:t>
            </a:r>
          </a:p>
          <a:p>
            <a:pPr>
              <a:defRPr/>
            </a:pPr>
            <a:r>
              <a:rPr lang="fr-BE" sz="2400" dirty="0"/>
              <a:t>(in %)</a:t>
            </a:r>
          </a:p>
        </c:rich>
      </c:tx>
      <c:layout>
        <c:manualLayout>
          <c:xMode val="edge"/>
          <c:yMode val="edge"/>
          <c:x val="0.20795198454675068"/>
          <c:y val="2.4691358024691357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endParaRPr lang="fr-FR"/>
        </a:p>
      </c:txPr>
    </c:title>
    <c:autoTitleDeleted val="0"/>
    <c:plotArea>
      <c:layout>
        <c:manualLayout>
          <c:layoutTarget val="inner"/>
          <c:xMode val="edge"/>
          <c:yMode val="edge"/>
          <c:x val="5.5376044638857432E-2"/>
          <c:y val="0.48610722270827256"/>
          <c:w val="0.42943262398505666"/>
          <c:h val="0.48631573831048897"/>
        </c:manualLayout>
      </c:layout>
      <c:barChart>
        <c:barDir val="col"/>
        <c:grouping val="stacked"/>
        <c:varyColors val="0"/>
        <c:ser>
          <c:idx val="1"/>
          <c:order val="1"/>
          <c:tx>
            <c:strRef>
              <c:f>'1.43'!$O$10</c:f>
              <c:strCache>
                <c:ptCount val="1"/>
                <c:pt idx="0">
                  <c:v>CHN Adjustment</c:v>
                </c:pt>
              </c:strCache>
            </c:strRef>
          </c:tx>
          <c:spPr>
            <a:solidFill>
              <a:schemeClr val="accent2"/>
            </a:solidFill>
            <a:ln>
              <a:noFill/>
            </a:ln>
            <a:effectLst/>
          </c:spPr>
          <c:invertIfNegative val="0"/>
          <c:cat>
            <c:strRef>
              <c:f>'1.43'!$P$7:$S$8</c:f>
              <c:strCache>
                <c:ptCount val="4"/>
                <c:pt idx="0">
                  <c:v>USA</c:v>
                </c:pt>
                <c:pt idx="1">
                  <c:v>EA</c:v>
                </c:pt>
                <c:pt idx="2">
                  <c:v>CHN</c:v>
                </c:pt>
                <c:pt idx="3">
                  <c:v>ROW</c:v>
                </c:pt>
              </c:strCache>
            </c:strRef>
          </c:cat>
          <c:val>
            <c:numRef>
              <c:f>'1.43'!$P$10:$S$10</c:f>
              <c:numCache>
                <c:formatCode>0.0</c:formatCode>
                <c:ptCount val="4"/>
                <c:pt idx="0">
                  <c:v>2.1306578E-2</c:v>
                </c:pt>
                <c:pt idx="1">
                  <c:v>5.8283322000000012E-2</c:v>
                </c:pt>
                <c:pt idx="2">
                  <c:v>2.545235345</c:v>
                </c:pt>
                <c:pt idx="3">
                  <c:v>-1.025579828883472E-2</c:v>
                </c:pt>
              </c:numCache>
            </c:numRef>
          </c:val>
          <c:extLst>
            <c:ext xmlns:c16="http://schemas.microsoft.com/office/drawing/2014/chart" uri="{C3380CC4-5D6E-409C-BE32-E72D297353CC}">
              <c16:uniqueId val="{00000000-A26E-4E9E-8E2D-7E27699D5DF2}"/>
            </c:ext>
          </c:extLst>
        </c:ser>
        <c:ser>
          <c:idx val="2"/>
          <c:order val="2"/>
          <c:tx>
            <c:strRef>
              <c:f>'1.43'!$O$11</c:f>
              <c:strCache>
                <c:ptCount val="1"/>
                <c:pt idx="0">
                  <c:v>US Higher Sovereign Risk Premium</c:v>
                </c:pt>
              </c:strCache>
            </c:strRef>
          </c:tx>
          <c:spPr>
            <a:solidFill>
              <a:schemeClr val="accent3"/>
            </a:solidFill>
            <a:ln>
              <a:noFill/>
            </a:ln>
            <a:effectLst/>
          </c:spPr>
          <c:invertIfNegative val="0"/>
          <c:cat>
            <c:strRef>
              <c:f>'1.43'!$P$7:$S$8</c:f>
              <c:strCache>
                <c:ptCount val="4"/>
                <c:pt idx="0">
                  <c:v>USA</c:v>
                </c:pt>
                <c:pt idx="1">
                  <c:v>EA</c:v>
                </c:pt>
                <c:pt idx="2">
                  <c:v>CHN</c:v>
                </c:pt>
                <c:pt idx="3">
                  <c:v>ROW</c:v>
                </c:pt>
              </c:strCache>
            </c:strRef>
          </c:cat>
          <c:val>
            <c:numRef>
              <c:f>'1.43'!$P$11:$S$11</c:f>
              <c:numCache>
                <c:formatCode>0.0</c:formatCode>
                <c:ptCount val="4"/>
                <c:pt idx="0">
                  <c:v>-0.43150193999999997</c:v>
                </c:pt>
                <c:pt idx="1">
                  <c:v>3.1602323333333328E-2</c:v>
                </c:pt>
                <c:pt idx="2">
                  <c:v>3.8811695333333333E-2</c:v>
                </c:pt>
                <c:pt idx="3">
                  <c:v>5.2593122783547858E-2</c:v>
                </c:pt>
              </c:numCache>
            </c:numRef>
          </c:val>
          <c:extLst>
            <c:ext xmlns:c16="http://schemas.microsoft.com/office/drawing/2014/chart" uri="{C3380CC4-5D6E-409C-BE32-E72D297353CC}">
              <c16:uniqueId val="{00000001-A26E-4E9E-8E2D-7E27699D5DF2}"/>
            </c:ext>
          </c:extLst>
        </c:ser>
        <c:dLbls>
          <c:showLegendKey val="0"/>
          <c:showVal val="0"/>
          <c:showCatName val="0"/>
          <c:showSerName val="0"/>
          <c:showPercent val="0"/>
          <c:showBubbleSize val="0"/>
        </c:dLbls>
        <c:gapWidth val="150"/>
        <c:overlap val="100"/>
        <c:axId val="1141004447"/>
        <c:axId val="630830831"/>
      </c:barChart>
      <c:lineChart>
        <c:grouping val="percentStacked"/>
        <c:varyColors val="0"/>
        <c:ser>
          <c:idx val="0"/>
          <c:order val="0"/>
          <c:tx>
            <c:strRef>
              <c:f>'1.43'!$O$9</c:f>
              <c:strCache>
                <c:ptCount val="1"/>
                <c:pt idx="0">
                  <c:v>Total</c:v>
                </c:pt>
              </c:strCache>
            </c:strRef>
          </c:tx>
          <c:spPr>
            <a:ln w="28575" cap="rnd">
              <a:noFill/>
              <a:round/>
            </a:ln>
            <a:effectLst/>
          </c:spPr>
          <c:marker>
            <c:symbol val="diamond"/>
            <c:size val="12"/>
            <c:spPr>
              <a:solidFill>
                <a:srgbClr val="C00000"/>
              </a:solidFill>
              <a:ln w="9525">
                <a:noFill/>
              </a:ln>
              <a:effectLst/>
            </c:spPr>
          </c:marker>
          <c:cat>
            <c:strRef>
              <c:f>'1.43'!$P$7:$S$8</c:f>
              <c:strCache>
                <c:ptCount val="4"/>
                <c:pt idx="0">
                  <c:v>USA</c:v>
                </c:pt>
                <c:pt idx="1">
                  <c:v>EA</c:v>
                </c:pt>
                <c:pt idx="2">
                  <c:v>CHN</c:v>
                </c:pt>
                <c:pt idx="3">
                  <c:v>ROW</c:v>
                </c:pt>
              </c:strCache>
            </c:strRef>
          </c:cat>
          <c:val>
            <c:numRef>
              <c:f>'1.43'!$P$9:$S$9</c:f>
              <c:numCache>
                <c:formatCode>0.0</c:formatCode>
                <c:ptCount val="4"/>
                <c:pt idx="0">
                  <c:v>-0.41019536200000001</c:v>
                </c:pt>
                <c:pt idx="1">
                  <c:v>8.9885645333333333E-2</c:v>
                </c:pt>
                <c:pt idx="2">
                  <c:v>2.584047040333334</c:v>
                </c:pt>
                <c:pt idx="3">
                  <c:v>4.2337324494713148E-2</c:v>
                </c:pt>
              </c:numCache>
            </c:numRef>
          </c:val>
          <c:smooth val="0"/>
          <c:extLst>
            <c:ext xmlns:c16="http://schemas.microsoft.com/office/drawing/2014/chart" uri="{C3380CC4-5D6E-409C-BE32-E72D297353CC}">
              <c16:uniqueId val="{00000002-A26E-4E9E-8E2D-7E27699D5DF2}"/>
            </c:ext>
          </c:extLst>
        </c:ser>
        <c:dLbls>
          <c:showLegendKey val="0"/>
          <c:showVal val="0"/>
          <c:showCatName val="0"/>
          <c:showSerName val="0"/>
          <c:showPercent val="0"/>
          <c:showBubbleSize val="0"/>
        </c:dLbls>
        <c:marker val="1"/>
        <c:smooth val="0"/>
        <c:axId val="1141004447"/>
        <c:axId val="630830831"/>
      </c:lineChart>
      <c:catAx>
        <c:axId val="11410044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630830831"/>
        <c:crosses val="autoZero"/>
        <c:auto val="1"/>
        <c:lblAlgn val="ctr"/>
        <c:lblOffset val="100"/>
        <c:noMultiLvlLbl val="0"/>
      </c:catAx>
      <c:valAx>
        <c:axId val="630830831"/>
        <c:scaling>
          <c:orientation val="minMax"/>
          <c:min val="-1"/>
        </c:scaling>
        <c:delete val="0"/>
        <c:axPos val="l"/>
        <c:numFmt formatCode="0.0_);\(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1141004447"/>
        <c:crosses val="autoZero"/>
        <c:crossBetween val="between"/>
        <c:majorUnit val="1"/>
      </c:valAx>
      <c:spPr>
        <a:noFill/>
        <a:ln>
          <a:noFill/>
        </a:ln>
        <a:effectLst/>
      </c:spPr>
    </c:plotArea>
    <c:legend>
      <c:legendPos val="t"/>
      <c:legendEntry>
        <c:idx val="0"/>
        <c:txPr>
          <a:bodyPr rot="0" spcFirstLastPara="1" vertOverflow="ellipsis" vert="horz" wrap="square" anchor="ctr" anchorCtr="1"/>
          <a:lstStyle/>
          <a:p>
            <a:pPr>
              <a:defRPr sz="2000" b="0" i="0" u="none" strike="noStrike" kern="1200" baseline="0">
                <a:solidFill>
                  <a:schemeClr val="accent2"/>
                </a:solidFill>
                <a:latin typeface="+mn-lt"/>
                <a:ea typeface="+mn-ea"/>
                <a:cs typeface="+mn-cs"/>
              </a:defRPr>
            </a:pPr>
            <a:endParaRPr lang="fr-FR"/>
          </a:p>
        </c:txPr>
      </c:legendEntry>
      <c:legendEntry>
        <c:idx val="1"/>
        <c:txPr>
          <a:bodyPr rot="0" spcFirstLastPara="1" vertOverflow="ellipsis" vert="horz" wrap="square" anchor="ctr" anchorCtr="1"/>
          <a:lstStyle/>
          <a:p>
            <a:pPr>
              <a:defRPr sz="2000" b="0" i="0" u="none" strike="noStrike" kern="1200" baseline="0">
                <a:solidFill>
                  <a:schemeClr val="accent3"/>
                </a:solidFill>
                <a:latin typeface="+mn-lt"/>
                <a:ea typeface="+mn-ea"/>
                <a:cs typeface="+mn-cs"/>
              </a:defRPr>
            </a:pPr>
            <a:endParaRPr lang="fr-FR"/>
          </a:p>
        </c:txPr>
      </c:legendEntry>
      <c:legendEntry>
        <c:idx val="2"/>
        <c:txPr>
          <a:bodyPr rot="0" spcFirstLastPara="1" vertOverflow="ellipsis" vert="horz" wrap="square" anchor="ctr" anchorCtr="1"/>
          <a:lstStyle/>
          <a:p>
            <a:pPr>
              <a:defRPr sz="2000" b="0" i="0" u="none" strike="noStrike" kern="1200" baseline="0">
                <a:solidFill>
                  <a:srgbClr val="C00000"/>
                </a:solidFill>
                <a:latin typeface="+mn-lt"/>
                <a:ea typeface="+mn-ea"/>
                <a:cs typeface="+mn-cs"/>
              </a:defRPr>
            </a:pPr>
            <a:endParaRPr lang="fr-FR"/>
          </a:p>
        </c:txPr>
      </c:legendEntry>
      <c:layout>
        <c:manualLayout>
          <c:xMode val="edge"/>
          <c:yMode val="edge"/>
          <c:x val="5.5190176148645541E-2"/>
          <c:y val="0.22836419753086423"/>
          <c:w val="0.89091375593412092"/>
          <c:h val="9.603868960824341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accent2"/>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accent4"/>
          </a:solidFill>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accent4"/>
                </a:solidFill>
                <a:latin typeface="+mn-lt"/>
                <a:ea typeface="+mn-ea"/>
                <a:cs typeface="+mn-cs"/>
              </a:defRPr>
            </a:pPr>
            <a:r>
              <a:rPr lang="en-US" sz="2400" b="1" noProof="0"/>
              <a:t>Current Account </a:t>
            </a:r>
          </a:p>
          <a:p>
            <a:pPr>
              <a:defRPr sz="2400"/>
            </a:pPr>
            <a:r>
              <a:rPr lang="en-US" sz="2400" noProof="0" dirty="0"/>
              <a:t>(in % of GDP)</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accent4"/>
              </a:solidFill>
              <a:latin typeface="+mn-lt"/>
              <a:ea typeface="+mn-ea"/>
              <a:cs typeface="+mn-cs"/>
            </a:defRPr>
          </a:pPr>
          <a:endParaRPr lang="fr-FR"/>
        </a:p>
      </c:txPr>
    </c:title>
    <c:autoTitleDeleted val="0"/>
    <c:plotArea>
      <c:layout>
        <c:manualLayout>
          <c:layoutTarget val="inner"/>
          <c:xMode val="edge"/>
          <c:yMode val="edge"/>
          <c:x val="0.12599936846631374"/>
          <c:y val="0.36269587829299116"/>
          <c:w val="0.84792933839754669"/>
          <c:h val="0.54611135413628853"/>
        </c:manualLayout>
      </c:layout>
      <c:barChart>
        <c:barDir val="col"/>
        <c:grouping val="stacked"/>
        <c:varyColors val="0"/>
        <c:ser>
          <c:idx val="1"/>
          <c:order val="1"/>
          <c:tx>
            <c:strRef>
              <c:f>'1.43'!$O$10</c:f>
              <c:strCache>
                <c:ptCount val="1"/>
                <c:pt idx="0">
                  <c:v>CHN Adjustment</c:v>
                </c:pt>
              </c:strCache>
            </c:strRef>
          </c:tx>
          <c:spPr>
            <a:solidFill>
              <a:schemeClr val="accent2"/>
            </a:solidFill>
            <a:ln>
              <a:noFill/>
            </a:ln>
            <a:effectLst/>
          </c:spPr>
          <c:invertIfNegative val="0"/>
          <c:cat>
            <c:strRef>
              <c:f>'1.43'!$U$7:$X$8</c:f>
              <c:strCache>
                <c:ptCount val="4"/>
                <c:pt idx="0">
                  <c:v>USA</c:v>
                </c:pt>
                <c:pt idx="1">
                  <c:v>EA</c:v>
                </c:pt>
                <c:pt idx="2">
                  <c:v>CHN</c:v>
                </c:pt>
                <c:pt idx="3">
                  <c:v>ROW</c:v>
                </c:pt>
              </c:strCache>
            </c:strRef>
          </c:cat>
          <c:val>
            <c:numRef>
              <c:f>'1.43'!$U$10:$X$10</c:f>
              <c:numCache>
                <c:formatCode>0.00</c:formatCode>
                <c:ptCount val="4"/>
                <c:pt idx="0">
                  <c:v>0.2436697943333333</c:v>
                </c:pt>
                <c:pt idx="1">
                  <c:v>0.31265237800000001</c:v>
                </c:pt>
                <c:pt idx="2">
                  <c:v>-1.5998874876666671</c:v>
                </c:pt>
                <c:pt idx="3">
                  <c:v>0.38808210137807642</c:v>
                </c:pt>
              </c:numCache>
            </c:numRef>
          </c:val>
          <c:extLst>
            <c:ext xmlns:c16="http://schemas.microsoft.com/office/drawing/2014/chart" uri="{C3380CC4-5D6E-409C-BE32-E72D297353CC}">
              <c16:uniqueId val="{00000000-A512-4E95-8E21-1B75DB695D9B}"/>
            </c:ext>
          </c:extLst>
        </c:ser>
        <c:ser>
          <c:idx val="2"/>
          <c:order val="2"/>
          <c:tx>
            <c:strRef>
              <c:f>'1.43'!$O$11</c:f>
              <c:strCache>
                <c:ptCount val="1"/>
                <c:pt idx="0">
                  <c:v>US Higher Sovereign Risk Premium</c:v>
                </c:pt>
              </c:strCache>
            </c:strRef>
          </c:tx>
          <c:spPr>
            <a:solidFill>
              <a:schemeClr val="accent3"/>
            </a:solidFill>
            <a:ln>
              <a:noFill/>
            </a:ln>
            <a:effectLst/>
          </c:spPr>
          <c:invertIfNegative val="0"/>
          <c:cat>
            <c:strRef>
              <c:f>'1.43'!$U$7:$X$8</c:f>
              <c:strCache>
                <c:ptCount val="4"/>
                <c:pt idx="0">
                  <c:v>USA</c:v>
                </c:pt>
                <c:pt idx="1">
                  <c:v>EA</c:v>
                </c:pt>
                <c:pt idx="2">
                  <c:v>CHN</c:v>
                </c:pt>
                <c:pt idx="3">
                  <c:v>ROW</c:v>
                </c:pt>
              </c:strCache>
            </c:strRef>
          </c:cat>
          <c:val>
            <c:numRef>
              <c:f>'1.43'!$U$11:$X$11</c:f>
              <c:numCache>
                <c:formatCode>0.00</c:formatCode>
                <c:ptCount val="4"/>
                <c:pt idx="0">
                  <c:v>0.47266952266666667</c:v>
                </c:pt>
                <c:pt idx="1">
                  <c:v>-0.15811055933333329</c:v>
                </c:pt>
                <c:pt idx="2">
                  <c:v>-0.11901106666666671</c:v>
                </c:pt>
                <c:pt idx="3">
                  <c:v>-0.1847151262349912</c:v>
                </c:pt>
              </c:numCache>
            </c:numRef>
          </c:val>
          <c:extLst>
            <c:ext xmlns:c16="http://schemas.microsoft.com/office/drawing/2014/chart" uri="{C3380CC4-5D6E-409C-BE32-E72D297353CC}">
              <c16:uniqueId val="{00000001-A512-4E95-8E21-1B75DB695D9B}"/>
            </c:ext>
          </c:extLst>
        </c:ser>
        <c:dLbls>
          <c:showLegendKey val="0"/>
          <c:showVal val="0"/>
          <c:showCatName val="0"/>
          <c:showSerName val="0"/>
          <c:showPercent val="0"/>
          <c:showBubbleSize val="0"/>
        </c:dLbls>
        <c:gapWidth val="150"/>
        <c:overlap val="100"/>
        <c:axId val="1141004447"/>
        <c:axId val="630830831"/>
      </c:barChart>
      <c:lineChart>
        <c:grouping val="percentStacked"/>
        <c:varyColors val="0"/>
        <c:ser>
          <c:idx val="0"/>
          <c:order val="0"/>
          <c:tx>
            <c:strRef>
              <c:f>'1.43'!$O$9</c:f>
              <c:strCache>
                <c:ptCount val="1"/>
                <c:pt idx="0">
                  <c:v>Total</c:v>
                </c:pt>
              </c:strCache>
            </c:strRef>
          </c:tx>
          <c:spPr>
            <a:ln w="28575" cap="rnd">
              <a:noFill/>
              <a:round/>
            </a:ln>
            <a:effectLst/>
          </c:spPr>
          <c:marker>
            <c:symbol val="diamond"/>
            <c:size val="12"/>
            <c:spPr>
              <a:solidFill>
                <a:srgbClr val="C00000"/>
              </a:solidFill>
              <a:ln w="9525">
                <a:noFill/>
              </a:ln>
              <a:effectLst/>
            </c:spPr>
          </c:marker>
          <c:cat>
            <c:strRef>
              <c:f>'1.43'!$U$7:$X$8</c:f>
              <c:strCache>
                <c:ptCount val="4"/>
                <c:pt idx="0">
                  <c:v>USA</c:v>
                </c:pt>
                <c:pt idx="1">
                  <c:v>EA</c:v>
                </c:pt>
                <c:pt idx="2">
                  <c:v>CHN</c:v>
                </c:pt>
                <c:pt idx="3">
                  <c:v>ROW</c:v>
                </c:pt>
              </c:strCache>
            </c:strRef>
          </c:cat>
          <c:val>
            <c:numRef>
              <c:f>'1.43'!$U$9:$X$9</c:f>
              <c:numCache>
                <c:formatCode>0.00</c:formatCode>
                <c:ptCount val="4"/>
                <c:pt idx="0">
                  <c:v>0.71633931699999998</c:v>
                </c:pt>
                <c:pt idx="1">
                  <c:v>0.15454181866666661</c:v>
                </c:pt>
                <c:pt idx="2">
                  <c:v>-1.7188985543333331</c:v>
                </c:pt>
                <c:pt idx="3">
                  <c:v>0.20336697514308519</c:v>
                </c:pt>
              </c:numCache>
            </c:numRef>
          </c:val>
          <c:smooth val="0"/>
          <c:extLst>
            <c:ext xmlns:c16="http://schemas.microsoft.com/office/drawing/2014/chart" uri="{C3380CC4-5D6E-409C-BE32-E72D297353CC}">
              <c16:uniqueId val="{00000002-A512-4E95-8E21-1B75DB695D9B}"/>
            </c:ext>
          </c:extLst>
        </c:ser>
        <c:dLbls>
          <c:showLegendKey val="0"/>
          <c:showVal val="0"/>
          <c:showCatName val="0"/>
          <c:showSerName val="0"/>
          <c:showPercent val="0"/>
          <c:showBubbleSize val="0"/>
        </c:dLbls>
        <c:marker val="1"/>
        <c:smooth val="0"/>
        <c:axId val="1141004447"/>
        <c:axId val="630830831"/>
      </c:lineChart>
      <c:catAx>
        <c:axId val="11410044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630830831"/>
        <c:crosses val="autoZero"/>
        <c:auto val="1"/>
        <c:lblAlgn val="ctr"/>
        <c:lblOffset val="100"/>
        <c:noMultiLvlLbl val="0"/>
      </c:catAx>
      <c:valAx>
        <c:axId val="630830831"/>
        <c:scaling>
          <c:orientation val="minMax"/>
        </c:scaling>
        <c:delete val="0"/>
        <c:axPos val="l"/>
        <c:numFmt formatCode="0.0_);\(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1141004447"/>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accent4"/>
          </a:solidFill>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accent3"/>
                </a:solidFill>
                <a:latin typeface="+mn-lt"/>
                <a:ea typeface="+mn-ea"/>
                <a:cs typeface="+mn-cs"/>
              </a:defRPr>
            </a:pPr>
            <a:r>
              <a:rPr lang="en-US" sz="2400" b="1" dirty="0"/>
              <a:t>China: Real and Nominal Exchange Rate</a:t>
            </a:r>
          </a:p>
          <a:p>
            <a:pPr>
              <a:defRPr sz="2400" b="1"/>
            </a:pPr>
            <a:r>
              <a:rPr lang="en-US" sz="2400" b="0" dirty="0"/>
              <a:t>(</a:t>
            </a:r>
            <a:r>
              <a:rPr lang="en-US" sz="2400" b="0" dirty="0" err="1"/>
              <a:t>lhs</a:t>
            </a:r>
            <a:r>
              <a:rPr lang="en-US" sz="2400" b="0" dirty="0"/>
              <a:t>: USD/CNY, </a:t>
            </a:r>
            <a:r>
              <a:rPr lang="en-US" sz="2400" b="0" dirty="0" err="1"/>
              <a:t>rhs</a:t>
            </a:r>
            <a:r>
              <a:rPr lang="en-US" sz="2400" b="0" dirty="0"/>
              <a:t>: Index 2020=100)</a:t>
            </a:r>
          </a:p>
        </c:rich>
      </c:tx>
      <c:layout>
        <c:manualLayout>
          <c:xMode val="edge"/>
          <c:yMode val="edge"/>
          <c:x val="0.25125260143844563"/>
          <c:y val="1.8626287098728045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accent3"/>
              </a:solidFill>
              <a:latin typeface="+mn-lt"/>
              <a:ea typeface="+mn-ea"/>
              <a:cs typeface="+mn-cs"/>
            </a:defRPr>
          </a:pPr>
          <a:endParaRPr lang="en-US"/>
        </a:p>
      </c:txPr>
    </c:title>
    <c:autoTitleDeleted val="0"/>
    <c:plotArea>
      <c:layout>
        <c:manualLayout>
          <c:layoutTarget val="inner"/>
          <c:xMode val="edge"/>
          <c:yMode val="edge"/>
          <c:x val="5.9093709000298034E-2"/>
          <c:y val="0.25084332727639813"/>
          <c:w val="0.88692900078328329"/>
          <c:h val="0.61650696547546946"/>
        </c:manualLayout>
      </c:layout>
      <c:lineChart>
        <c:grouping val="standard"/>
        <c:varyColors val="0"/>
        <c:ser>
          <c:idx val="1"/>
          <c:order val="0"/>
          <c:tx>
            <c:strRef>
              <c:f>'RMB FX rate'!$C$2</c:f>
              <c:strCache>
                <c:ptCount val="1"/>
                <c:pt idx="0">
                  <c:v>Nominal Exchange Rate (lhs)</c:v>
                </c:pt>
              </c:strCache>
            </c:strRef>
          </c:tx>
          <c:spPr>
            <a:ln w="31750" cap="rnd">
              <a:solidFill>
                <a:schemeClr val="accent4"/>
              </a:solidFill>
              <a:round/>
            </a:ln>
            <a:effectLst/>
          </c:spPr>
          <c:marker>
            <c:symbol val="none"/>
          </c:marker>
          <c:cat>
            <c:numRef>
              <c:f>'RMB FX rate'!$A$3:$A$321</c:f>
              <c:numCache>
                <c:formatCode>yyyy\-mm\-dd</c:formatCode>
                <c:ptCount val="319"/>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numCache>
            </c:numRef>
          </c:cat>
          <c:val>
            <c:numRef>
              <c:f>'RMB FX rate'!$D$3:$D$321</c:f>
              <c:numCache>
                <c:formatCode>0.0000</c:formatCode>
                <c:ptCount val="319"/>
                <c:pt idx="0">
                  <c:v>0.12078461687119529</c:v>
                </c:pt>
                <c:pt idx="1">
                  <c:v>0.12080066681968084</c:v>
                </c:pt>
                <c:pt idx="2">
                  <c:v>0.12079337085980719</c:v>
                </c:pt>
                <c:pt idx="3">
                  <c:v>0.12078315799644898</c:v>
                </c:pt>
                <c:pt idx="4">
                  <c:v>0.12080066681968084</c:v>
                </c:pt>
                <c:pt idx="5">
                  <c:v>0.12081380176871405</c:v>
                </c:pt>
                <c:pt idx="6">
                  <c:v>0.12078169915694373</c:v>
                </c:pt>
                <c:pt idx="7">
                  <c:v>0.12077878158365138</c:v>
                </c:pt>
                <c:pt idx="8">
                  <c:v>0.12079482998127682</c:v>
                </c:pt>
                <c:pt idx="9">
                  <c:v>0.12079482998127682</c:v>
                </c:pt>
                <c:pt idx="10">
                  <c:v>0.1208108826443086</c:v>
                </c:pt>
                <c:pt idx="11">
                  <c:v>0.120815261383818</c:v>
                </c:pt>
                <c:pt idx="12">
                  <c:v>0.12080796366096454</c:v>
                </c:pt>
                <c:pt idx="13">
                  <c:v>0.120815261383818</c:v>
                </c:pt>
                <c:pt idx="14">
                  <c:v>0.12080942313500453</c:v>
                </c:pt>
                <c:pt idx="15">
                  <c:v>0.120815261383818</c:v>
                </c:pt>
                <c:pt idx="16">
                  <c:v>0.12081672103419114</c:v>
                </c:pt>
                <c:pt idx="17">
                  <c:v>0.12081672103419114</c:v>
                </c:pt>
                <c:pt idx="18">
                  <c:v>0.12081818071983473</c:v>
                </c:pt>
                <c:pt idx="19">
                  <c:v>0.12081672103419114</c:v>
                </c:pt>
                <c:pt idx="20">
                  <c:v>0.12081964044075005</c:v>
                </c:pt>
                <c:pt idx="21">
                  <c:v>0.12081964044075005</c:v>
                </c:pt>
                <c:pt idx="22">
                  <c:v>0.12081818071983473</c:v>
                </c:pt>
                <c:pt idx="23">
                  <c:v>0.1208254796771543</c:v>
                </c:pt>
                <c:pt idx="24">
                  <c:v>0.120815261383818</c:v>
                </c:pt>
                <c:pt idx="25">
                  <c:v>0.1208211001969384</c:v>
                </c:pt>
                <c:pt idx="26">
                  <c:v>0.12081234218887801</c:v>
                </c:pt>
                <c:pt idx="27">
                  <c:v>0.12081380176871405</c:v>
                </c:pt>
                <c:pt idx="28">
                  <c:v>0.12081672103419114</c:v>
                </c:pt>
                <c:pt idx="29">
                  <c:v>0.1208211001969384</c:v>
                </c:pt>
                <c:pt idx="30">
                  <c:v>0.12081964044075005</c:v>
                </c:pt>
                <c:pt idx="31">
                  <c:v>0.1208211001969384</c:v>
                </c:pt>
                <c:pt idx="32">
                  <c:v>0.12081672103419114</c:v>
                </c:pt>
                <c:pt idx="33">
                  <c:v>0.12081380176871405</c:v>
                </c:pt>
                <c:pt idx="34">
                  <c:v>0.12081380176871405</c:v>
                </c:pt>
                <c:pt idx="35">
                  <c:v>0.12080650422218733</c:v>
                </c:pt>
                <c:pt idx="36">
                  <c:v>0.12080942313500453</c:v>
                </c:pt>
                <c:pt idx="37">
                  <c:v>0.12080212611741965</c:v>
                </c:pt>
                <c:pt idx="38">
                  <c:v>0.12081234218887801</c:v>
                </c:pt>
                <c:pt idx="39">
                  <c:v>0.12081380176871405</c:v>
                </c:pt>
                <c:pt idx="40">
                  <c:v>0.12081818071983473</c:v>
                </c:pt>
                <c:pt idx="41">
                  <c:v>0.120815261383818</c:v>
                </c:pt>
                <c:pt idx="42">
                  <c:v>0.12081234218887801</c:v>
                </c:pt>
                <c:pt idx="43">
                  <c:v>0.12081672103419114</c:v>
                </c:pt>
                <c:pt idx="44">
                  <c:v>0.12081380176871405</c:v>
                </c:pt>
                <c:pt idx="45">
                  <c:v>0.12081964044075005</c:v>
                </c:pt>
                <c:pt idx="46">
                  <c:v>0.12081818071983473</c:v>
                </c:pt>
                <c:pt idx="47">
                  <c:v>0.12081672103419114</c:v>
                </c:pt>
                <c:pt idx="48">
                  <c:v>0.12081672103419114</c:v>
                </c:pt>
                <c:pt idx="49">
                  <c:v>0.120815261383818</c:v>
                </c:pt>
                <c:pt idx="50">
                  <c:v>0.120815261383818</c:v>
                </c:pt>
                <c:pt idx="51">
                  <c:v>0.12081818071983473</c:v>
                </c:pt>
                <c:pt idx="52">
                  <c:v>0.120815261383818</c:v>
                </c:pt>
                <c:pt idx="53">
                  <c:v>0.1208211001969384</c:v>
                </c:pt>
                <c:pt idx="54">
                  <c:v>0.1208211001969384</c:v>
                </c:pt>
                <c:pt idx="55">
                  <c:v>0.12081964044075005</c:v>
                </c:pt>
                <c:pt idx="56">
                  <c:v>0.1208211001969384</c:v>
                </c:pt>
                <c:pt idx="57">
                  <c:v>0.12082401981513924</c:v>
                </c:pt>
                <c:pt idx="58">
                  <c:v>0.12082401981513924</c:v>
                </c:pt>
                <c:pt idx="59">
                  <c:v>0.12082401981513924</c:v>
                </c:pt>
                <c:pt idx="60">
                  <c:v>0.12082401981513924</c:v>
                </c:pt>
                <c:pt idx="61">
                  <c:v>0.12082401981513924</c:v>
                </c:pt>
                <c:pt idx="62">
                  <c:v>0.12082401981513924</c:v>
                </c:pt>
                <c:pt idx="63">
                  <c:v>0.12082401981513924</c:v>
                </c:pt>
                <c:pt idx="64">
                  <c:v>0.12082401981513924</c:v>
                </c:pt>
                <c:pt idx="65">
                  <c:v>0.12082401981513924</c:v>
                </c:pt>
                <c:pt idx="66">
                  <c:v>0.12155985607313041</c:v>
                </c:pt>
                <c:pt idx="67">
                  <c:v>0.12343088487601368</c:v>
                </c:pt>
                <c:pt idx="68">
                  <c:v>0.12358037049395072</c:v>
                </c:pt>
                <c:pt idx="69">
                  <c:v>0.12361703442734411</c:v>
                </c:pt>
                <c:pt idx="70">
                  <c:v>0.12370113805047007</c:v>
                </c:pt>
                <c:pt idx="71">
                  <c:v>0.12383134171258746</c:v>
                </c:pt>
                <c:pt idx="72">
                  <c:v>0.12398641108934461</c:v>
                </c:pt>
                <c:pt idx="73">
                  <c:v>0.12420508744038156</c:v>
                </c:pt>
                <c:pt idx="74">
                  <c:v>0.12445550715619166</c:v>
                </c:pt>
                <c:pt idx="75">
                  <c:v>0.12477696118188737</c:v>
                </c:pt>
                <c:pt idx="76">
                  <c:v>0.12479564712782819</c:v>
                </c:pt>
                <c:pt idx="77">
                  <c:v>0.12493440943504659</c:v>
                </c:pt>
                <c:pt idx="78">
                  <c:v>0.12516114497415423</c:v>
                </c:pt>
                <c:pt idx="79">
                  <c:v>0.12543588971676575</c:v>
                </c:pt>
                <c:pt idx="80">
                  <c:v>0.12604936092974009</c:v>
                </c:pt>
                <c:pt idx="81">
                  <c:v>0.12655344351919817</c:v>
                </c:pt>
                <c:pt idx="82">
                  <c:v>0.12719086260843021</c:v>
                </c:pt>
                <c:pt idx="83">
                  <c:v>0.12784617548166047</c:v>
                </c:pt>
                <c:pt idx="84">
                  <c:v>0.12840926601263547</c:v>
                </c:pt>
                <c:pt idx="85">
                  <c:v>0.12902892828572166</c:v>
                </c:pt>
                <c:pt idx="86">
                  <c:v>0.12925073349791261</c:v>
                </c:pt>
                <c:pt idx="87">
                  <c:v>0.1294548655611221</c:v>
                </c:pt>
                <c:pt idx="88">
                  <c:v>0.13025412579943471</c:v>
                </c:pt>
                <c:pt idx="89">
                  <c:v>0.13100493888619599</c:v>
                </c:pt>
                <c:pt idx="90">
                  <c:v>0.13200100320762437</c:v>
                </c:pt>
                <c:pt idx="91">
                  <c:v>0.13204109118757756</c:v>
                </c:pt>
                <c:pt idx="92">
                  <c:v>0.13296104241457254</c:v>
                </c:pt>
                <c:pt idx="93">
                  <c:v>0.13329956411042537</c:v>
                </c:pt>
                <c:pt idx="94">
                  <c:v>0.13475272874275704</c:v>
                </c:pt>
                <c:pt idx="95">
                  <c:v>0.13571835726500367</c:v>
                </c:pt>
                <c:pt idx="96">
                  <c:v>0.13811200883916858</c:v>
                </c:pt>
                <c:pt idx="97">
                  <c:v>0.13957902964658592</c:v>
                </c:pt>
                <c:pt idx="98">
                  <c:v>0.14139871609965782</c:v>
                </c:pt>
                <c:pt idx="99">
                  <c:v>0.14286326556852436</c:v>
                </c:pt>
                <c:pt idx="100">
                  <c:v>0.14342058085335246</c:v>
                </c:pt>
                <c:pt idx="101">
                  <c:v>0.1449422405171539</c:v>
                </c:pt>
                <c:pt idx="102">
                  <c:v>0.14629507717065321</c:v>
                </c:pt>
                <c:pt idx="103">
                  <c:v>0.14606643101282465</c:v>
                </c:pt>
                <c:pt idx="104">
                  <c:v>0.14639788015869529</c:v>
                </c:pt>
                <c:pt idx="105">
                  <c:v>0.14628865677755348</c:v>
                </c:pt>
                <c:pt idx="106">
                  <c:v>0.14645362545949825</c:v>
                </c:pt>
                <c:pt idx="107">
                  <c:v>0.14590233297830432</c:v>
                </c:pt>
                <c:pt idx="108">
                  <c:v>0.14628437682855469</c:v>
                </c:pt>
                <c:pt idx="109">
                  <c:v>0.14627795737460322</c:v>
                </c:pt>
                <c:pt idx="110">
                  <c:v>0.14628437682855469</c:v>
                </c:pt>
                <c:pt idx="111">
                  <c:v>0.14640002342400377</c:v>
                </c:pt>
                <c:pt idx="112">
                  <c:v>0.14655235582911996</c:v>
                </c:pt>
                <c:pt idx="113">
                  <c:v>0.14634003570696871</c:v>
                </c:pt>
                <c:pt idx="114">
                  <c:v>0.14637645095657012</c:v>
                </c:pt>
                <c:pt idx="115">
                  <c:v>0.14636359644629188</c:v>
                </c:pt>
                <c:pt idx="116">
                  <c:v>0.14646220542788932</c:v>
                </c:pt>
                <c:pt idx="117">
                  <c:v>0.14648365974775515</c:v>
                </c:pt>
                <c:pt idx="118">
                  <c:v>0.14647507726560327</c:v>
                </c:pt>
                <c:pt idx="119">
                  <c:v>0.14646649578908824</c:v>
                </c:pt>
                <c:pt idx="120">
                  <c:v>0.14647936838096354</c:v>
                </c:pt>
                <c:pt idx="121">
                  <c:v>0.14644504649630227</c:v>
                </c:pt>
                <c:pt idx="122">
                  <c:v>0.14649438926489117</c:v>
                </c:pt>
                <c:pt idx="123">
                  <c:v>0.14650726676043133</c:v>
                </c:pt>
                <c:pt idx="124">
                  <c:v>0.14646649578908824</c:v>
                </c:pt>
                <c:pt idx="125">
                  <c:v>0.1466619734835152</c:v>
                </c:pt>
                <c:pt idx="126">
                  <c:v>0.14757533720964552</c:v>
                </c:pt>
                <c:pt idx="127">
                  <c:v>0.14733399142516171</c:v>
                </c:pt>
                <c:pt idx="128">
                  <c:v>0.14837675826458543</c:v>
                </c:pt>
                <c:pt idx="129">
                  <c:v>0.14997450433426318</c:v>
                </c:pt>
                <c:pt idx="130">
                  <c:v>0.1502900598154438</c:v>
                </c:pt>
                <c:pt idx="131">
                  <c:v>0.15038272403266312</c:v>
                </c:pt>
                <c:pt idx="132">
                  <c:v>0.15159784124674064</c:v>
                </c:pt>
                <c:pt idx="133">
                  <c:v>0.1520658140843357</c:v>
                </c:pt>
                <c:pt idx="134">
                  <c:v>0.15233452662045854</c:v>
                </c:pt>
                <c:pt idx="135">
                  <c:v>0.15321678643112138</c:v>
                </c:pt>
                <c:pt idx="136">
                  <c:v>0.15394799636682727</c:v>
                </c:pt>
                <c:pt idx="137">
                  <c:v>0.15444969573409942</c:v>
                </c:pt>
                <c:pt idx="138">
                  <c:v>0.15485869144405731</c:v>
                </c:pt>
                <c:pt idx="139">
                  <c:v>0.15616215878568304</c:v>
                </c:pt>
                <c:pt idx="140">
                  <c:v>0.15653126712060736</c:v>
                </c:pt>
                <c:pt idx="141">
                  <c:v>0.15696123057604772</c:v>
                </c:pt>
                <c:pt idx="142">
                  <c:v>0.15732175445220564</c:v>
                </c:pt>
                <c:pt idx="143">
                  <c:v>0.15752496770738161</c:v>
                </c:pt>
                <c:pt idx="144">
                  <c:v>0.15829798011777371</c:v>
                </c:pt>
                <c:pt idx="145">
                  <c:v>0.15873771766909536</c:v>
                </c:pt>
                <c:pt idx="146">
                  <c:v>0.15841584158415842</c:v>
                </c:pt>
                <c:pt idx="147">
                  <c:v>0.15862189299367099</c:v>
                </c:pt>
                <c:pt idx="148">
                  <c:v>0.15812276651592297</c:v>
                </c:pt>
                <c:pt idx="149">
                  <c:v>0.15715116370436724</c:v>
                </c:pt>
                <c:pt idx="150">
                  <c:v>0.15694398669114992</c:v>
                </c:pt>
                <c:pt idx="151">
                  <c:v>0.15725001179375089</c:v>
                </c:pt>
                <c:pt idx="152">
                  <c:v>0.15822784810126581</c:v>
                </c:pt>
                <c:pt idx="153">
                  <c:v>0.159675539304134</c:v>
                </c:pt>
                <c:pt idx="154">
                  <c:v>0.16041579774776221</c:v>
                </c:pt>
                <c:pt idx="155">
                  <c:v>0.16044153510460787</c:v>
                </c:pt>
                <c:pt idx="156">
                  <c:v>0.16073294221650727</c:v>
                </c:pt>
                <c:pt idx="157">
                  <c:v>0.16045440688028495</c:v>
                </c:pt>
                <c:pt idx="158">
                  <c:v>0.16089069086462657</c:v>
                </c:pt>
                <c:pt idx="159">
                  <c:v>0.16165273758911108</c:v>
                </c:pt>
                <c:pt idx="160">
                  <c:v>0.16282401979940081</c:v>
                </c:pt>
                <c:pt idx="161">
                  <c:v>0.16302044276352254</c:v>
                </c:pt>
                <c:pt idx="162">
                  <c:v>0.16301778524036972</c:v>
                </c:pt>
                <c:pt idx="163">
                  <c:v>0.16336399130903567</c:v>
                </c:pt>
                <c:pt idx="164">
                  <c:v>0.16340403281152979</c:v>
                </c:pt>
                <c:pt idx="165">
                  <c:v>0.16384847293223226</c:v>
                </c:pt>
                <c:pt idx="166">
                  <c:v>0.16412545749971277</c:v>
                </c:pt>
                <c:pt idx="167">
                  <c:v>0.16464157529059237</c:v>
                </c:pt>
                <c:pt idx="168">
                  <c:v>0.16526467137120096</c:v>
                </c:pt>
                <c:pt idx="169">
                  <c:v>0.16443041304919759</c:v>
                </c:pt>
                <c:pt idx="170">
                  <c:v>0.16199841241555832</c:v>
                </c:pt>
                <c:pt idx="171">
                  <c:v>0.16065289335860938</c:v>
                </c:pt>
                <c:pt idx="172">
                  <c:v>0.16030779095864059</c:v>
                </c:pt>
                <c:pt idx="173">
                  <c:v>0.16049818637049401</c:v>
                </c:pt>
                <c:pt idx="174">
                  <c:v>0.16133195663397004</c:v>
                </c:pt>
                <c:pt idx="175">
                  <c:v>0.16249329715149252</c:v>
                </c:pt>
                <c:pt idx="176">
                  <c:v>0.16291420937734188</c:v>
                </c:pt>
                <c:pt idx="177">
                  <c:v>0.16326264060994924</c:v>
                </c:pt>
                <c:pt idx="178">
                  <c:v>0.16326797172198729</c:v>
                </c:pt>
                <c:pt idx="179">
                  <c:v>0.16158743496105743</c:v>
                </c:pt>
                <c:pt idx="180">
                  <c:v>0.16082082951383864</c:v>
                </c:pt>
                <c:pt idx="181">
                  <c:v>0.15995393326721905</c:v>
                </c:pt>
                <c:pt idx="182">
                  <c:v>0.16029237328887891</c:v>
                </c:pt>
                <c:pt idx="183">
                  <c:v>0.16126431220770845</c:v>
                </c:pt>
                <c:pt idx="184">
                  <c:v>0.16119932296284356</c:v>
                </c:pt>
                <c:pt idx="185">
                  <c:v>0.16115516018822923</c:v>
                </c:pt>
                <c:pt idx="186">
                  <c:v>0.16106950148989288</c:v>
                </c:pt>
                <c:pt idx="187">
                  <c:v>0.15777101115441047</c:v>
                </c:pt>
                <c:pt idx="188">
                  <c:v>0.15704504051762044</c:v>
                </c:pt>
                <c:pt idx="189">
                  <c:v>0.15746791591213288</c:v>
                </c:pt>
                <c:pt idx="190">
                  <c:v>0.15713387806411064</c:v>
                </c:pt>
                <c:pt idx="191">
                  <c:v>0.15506039602425145</c:v>
                </c:pt>
                <c:pt idx="192">
                  <c:v>0.15214679122417307</c:v>
                </c:pt>
                <c:pt idx="193">
                  <c:v>0.15266942489427643</c:v>
                </c:pt>
                <c:pt idx="194">
                  <c:v>0.15378227505497716</c:v>
                </c:pt>
                <c:pt idx="195">
                  <c:v>0.15443061432498378</c:v>
                </c:pt>
                <c:pt idx="196">
                  <c:v>0.15323556904028562</c:v>
                </c:pt>
                <c:pt idx="197">
                  <c:v>0.15176349177441875</c:v>
                </c:pt>
                <c:pt idx="198">
                  <c:v>0.14976561680969283</c:v>
                </c:pt>
                <c:pt idx="199">
                  <c:v>0.15045286311798514</c:v>
                </c:pt>
                <c:pt idx="200">
                  <c:v>0.14992054211268027</c:v>
                </c:pt>
                <c:pt idx="201">
                  <c:v>0.1485817868445686</c:v>
                </c:pt>
                <c:pt idx="202">
                  <c:v>0.14619455571474518</c:v>
                </c:pt>
                <c:pt idx="203">
                  <c:v>0.14451284719211538</c:v>
                </c:pt>
                <c:pt idx="204">
                  <c:v>0.14512313698172899</c:v>
                </c:pt>
                <c:pt idx="205">
                  <c:v>0.1455731213788686</c:v>
                </c:pt>
                <c:pt idx="206">
                  <c:v>0.1450536698578474</c:v>
                </c:pt>
                <c:pt idx="207">
                  <c:v>0.14518845461408908</c:v>
                </c:pt>
                <c:pt idx="208">
                  <c:v>0.14525805092747265</c:v>
                </c:pt>
                <c:pt idx="209">
                  <c:v>0.14691622836658536</c:v>
                </c:pt>
                <c:pt idx="210">
                  <c:v>0.14772357963778179</c:v>
                </c:pt>
                <c:pt idx="211">
                  <c:v>0.14999250037498124</c:v>
                </c:pt>
                <c:pt idx="212">
                  <c:v>0.1522301720200944</c:v>
                </c:pt>
                <c:pt idx="213">
                  <c:v>0.15093428321308902</c:v>
                </c:pt>
                <c:pt idx="214">
                  <c:v>0.15105740181268881</c:v>
                </c:pt>
                <c:pt idx="215">
                  <c:v>0.15167141903779652</c:v>
                </c:pt>
                <c:pt idx="216">
                  <c:v>0.15568321579250541</c:v>
                </c:pt>
                <c:pt idx="217">
                  <c:v>0.15827042084104903</c:v>
                </c:pt>
                <c:pt idx="218">
                  <c:v>0.1582929686263336</c:v>
                </c:pt>
                <c:pt idx="219">
                  <c:v>0.15881334667365443</c:v>
                </c:pt>
                <c:pt idx="220">
                  <c:v>0.15698340685389556</c:v>
                </c:pt>
                <c:pt idx="221">
                  <c:v>0.15467664846638104</c:v>
                </c:pt>
                <c:pt idx="222">
                  <c:v>0.14888928592698469</c:v>
                </c:pt>
                <c:pt idx="223">
                  <c:v>0.14608563539947117</c:v>
                </c:pt>
                <c:pt idx="224">
                  <c:v>0.14587679246108737</c:v>
                </c:pt>
                <c:pt idx="225">
                  <c:v>0.14452746744518796</c:v>
                </c:pt>
                <c:pt idx="226">
                  <c:v>0.14416076808857237</c:v>
                </c:pt>
                <c:pt idx="227">
                  <c:v>0.14527071197175936</c:v>
                </c:pt>
                <c:pt idx="228">
                  <c:v>0.14735570192888614</c:v>
                </c:pt>
                <c:pt idx="229">
                  <c:v>0.14844063116956374</c:v>
                </c:pt>
                <c:pt idx="230">
                  <c:v>0.1489891088961397</c:v>
                </c:pt>
                <c:pt idx="231">
                  <c:v>0.14889593662988937</c:v>
                </c:pt>
                <c:pt idx="232">
                  <c:v>0.14594492038704593</c:v>
                </c:pt>
                <c:pt idx="233">
                  <c:v>0.14497586151905706</c:v>
                </c:pt>
                <c:pt idx="234">
                  <c:v>0.14540167211922936</c:v>
                </c:pt>
                <c:pt idx="235">
                  <c:v>0.14158490138611618</c:v>
                </c:pt>
                <c:pt idx="236">
                  <c:v>0.14057382234280333</c:v>
                </c:pt>
                <c:pt idx="237">
                  <c:v>0.14092247854455264</c:v>
                </c:pt>
                <c:pt idx="238">
                  <c:v>0.1424521716833573</c:v>
                </c:pt>
                <c:pt idx="239">
                  <c:v>0.14257809715271541</c:v>
                </c:pt>
                <c:pt idx="240">
                  <c:v>0.14454209065679927</c:v>
                </c:pt>
                <c:pt idx="241">
                  <c:v>0.14292452156016408</c:v>
                </c:pt>
                <c:pt idx="242">
                  <c:v>0.14243999715120007</c:v>
                </c:pt>
                <c:pt idx="243">
                  <c:v>0.14142671267749052</c:v>
                </c:pt>
                <c:pt idx="244">
                  <c:v>0.14081333783936015</c:v>
                </c:pt>
                <c:pt idx="245">
                  <c:v>0.1412110257568911</c:v>
                </c:pt>
                <c:pt idx="246">
                  <c:v>0.14277351836781313</c:v>
                </c:pt>
                <c:pt idx="247">
                  <c:v>0.14436263894904</c:v>
                </c:pt>
                <c:pt idx="248">
                  <c:v>0.14682994156168325</c:v>
                </c:pt>
                <c:pt idx="249">
                  <c:v>0.14869004074107117</c:v>
                </c:pt>
                <c:pt idx="250">
                  <c:v>0.15144860591558254</c:v>
                </c:pt>
                <c:pt idx="251">
                  <c:v>0.15292156652852751</c:v>
                </c:pt>
                <c:pt idx="252">
                  <c:v>0.15462642256308759</c:v>
                </c:pt>
                <c:pt idx="253">
                  <c:v>0.15479636538134084</c:v>
                </c:pt>
                <c:pt idx="254">
                  <c:v>0.15358859758251547</c:v>
                </c:pt>
                <c:pt idx="255">
                  <c:v>0.15340717331942441</c:v>
                </c:pt>
                <c:pt idx="256">
                  <c:v>0.1554702196794204</c:v>
                </c:pt>
                <c:pt idx="257">
                  <c:v>0.1556420233463035</c:v>
                </c:pt>
                <c:pt idx="258">
                  <c:v>0.15440915337461203</c:v>
                </c:pt>
                <c:pt idx="259">
                  <c:v>0.15439723320158102</c:v>
                </c:pt>
                <c:pt idx="260">
                  <c:v>0.15488747424995741</c:v>
                </c:pt>
                <c:pt idx="261">
                  <c:v>0.15583120364021691</c:v>
                </c:pt>
                <c:pt idx="262">
                  <c:v>0.15652146691918797</c:v>
                </c:pt>
                <c:pt idx="263">
                  <c:v>0.15700312436217481</c:v>
                </c:pt>
                <c:pt idx="264">
                  <c:v>0.15734155705204858</c:v>
                </c:pt>
                <c:pt idx="265">
                  <c:v>0.15763919540954663</c:v>
                </c:pt>
                <c:pt idx="266">
                  <c:v>0.15761434921035211</c:v>
                </c:pt>
                <c:pt idx="267">
                  <c:v>0.15549681231534754</c:v>
                </c:pt>
                <c:pt idx="268">
                  <c:v>0.14927601134497687</c:v>
                </c:pt>
                <c:pt idx="269">
                  <c:v>0.14936073604970726</c:v>
                </c:pt>
                <c:pt idx="270">
                  <c:v>0.14847369046205014</c:v>
                </c:pt>
                <c:pt idx="271">
                  <c:v>0.14704368667931242</c:v>
                </c:pt>
                <c:pt idx="272">
                  <c:v>0.14246028919438708</c:v>
                </c:pt>
                <c:pt idx="273">
                  <c:v>0.13907818975828209</c:v>
                </c:pt>
                <c:pt idx="274">
                  <c:v>0.13925249261961789</c:v>
                </c:pt>
                <c:pt idx="275">
                  <c:v>0.14343703831203292</c:v>
                </c:pt>
                <c:pt idx="276">
                  <c:v>0.14726672950047126</c:v>
                </c:pt>
                <c:pt idx="277">
                  <c:v>0.14624159110851126</c:v>
                </c:pt>
                <c:pt idx="278">
                  <c:v>0.14511892495900389</c:v>
                </c:pt>
                <c:pt idx="279">
                  <c:v>0.14518845461408908</c:v>
                </c:pt>
                <c:pt idx="280">
                  <c:v>0.14315572479743463</c:v>
                </c:pt>
                <c:pt idx="281">
                  <c:v>0.13963750104728126</c:v>
                </c:pt>
                <c:pt idx="282">
                  <c:v>0.1391536673949042</c:v>
                </c:pt>
                <c:pt idx="283">
                  <c:v>0.1379576745854372</c:v>
                </c:pt>
                <c:pt idx="284">
                  <c:v>0.13702571972759287</c:v>
                </c:pt>
                <c:pt idx="285">
                  <c:v>0.13685319757496134</c:v>
                </c:pt>
                <c:pt idx="286">
                  <c:v>0.13845429623681224</c:v>
                </c:pt>
                <c:pt idx="287">
                  <c:v>0.14005209938096971</c:v>
                </c:pt>
                <c:pt idx="288">
                  <c:v>0.13945639895686612</c:v>
                </c:pt>
                <c:pt idx="289">
                  <c:v>0.13901438798915688</c:v>
                </c:pt>
                <c:pt idx="290">
                  <c:v>0.13885995973061169</c:v>
                </c:pt>
                <c:pt idx="291">
                  <c:v>0.13817116644098709</c:v>
                </c:pt>
                <c:pt idx="292">
                  <c:v>0.13826095372405878</c:v>
                </c:pt>
                <c:pt idx="293">
                  <c:v>0.13784167505203523</c:v>
                </c:pt>
                <c:pt idx="294">
                  <c:v>0.13772397361208666</c:v>
                </c:pt>
                <c:pt idx="295">
                  <c:v>0.13990905911157747</c:v>
                </c:pt>
                <c:pt idx="296">
                  <c:v>0.14132278123233466</c:v>
                </c:pt>
                <c:pt idx="297">
                  <c:v>0.14108153101677459</c:v>
                </c:pt>
                <c:pt idx="298">
                  <c:v>0.13876746735495332</c:v>
                </c:pt>
                <c:pt idx="299">
                  <c:v>0.13734943068660979</c:v>
                </c:pt>
                <c:pt idx="300">
                  <c:v>0.13706703948901408</c:v>
                </c:pt>
                <c:pt idx="301">
                  <c:v>0.13748728242637556</c:v>
                </c:pt>
                <c:pt idx="302">
                  <c:v>0.1379443532478998</c:v>
                </c:pt>
                <c:pt idx="303">
                  <c:v>0.13704637649380549</c:v>
                </c:pt>
                <c:pt idx="304">
                  <c:v>0.13856940941717708</c:v>
                </c:pt>
                <c:pt idx="305">
                  <c:v>0.13926800735335079</c:v>
                </c:pt>
                <c:pt idx="306">
                  <c:v>0.13939030679806527</c:v>
                </c:pt>
                <c:pt idx="307">
                  <c:v>0.13941751362806196</c:v>
                </c:pt>
                <c:pt idx="308">
                  <c:v>0.14038043096792308</c:v>
                </c:pt>
                <c:pt idx="309">
                  <c:v>0.1404494382022472</c:v>
                </c:pt>
                <c:pt idx="310">
                  <c:v>0.14070832571163236</c:v>
                </c:pt>
                <c:pt idx="311">
                  <c:v>0.14198091776465244</c:v>
                </c:pt>
                <c:pt idx="312">
                  <c:v>0.14348849222292373</c:v>
                </c:pt>
                <c:pt idx="313">
                  <c:v>0.14479323526004867</c:v>
                </c:pt>
                <c:pt idx="314">
                  <c:v>0.14509365795621074</c:v>
                </c:pt>
                <c:pt idx="315">
                  <c:v>0.14626084158488248</c:v>
                </c:pt>
                <c:pt idx="316">
                  <c:v>0.14706747455732691</c:v>
                </c:pt>
                <c:pt idx="317">
                  <c:v>0.14758404911597153</c:v>
                </c:pt>
                <c:pt idx="318">
                  <c:v>0.14758622725327272</c:v>
                </c:pt>
              </c:numCache>
            </c:numRef>
          </c:val>
          <c:smooth val="0"/>
          <c:extLst>
            <c:ext xmlns:c16="http://schemas.microsoft.com/office/drawing/2014/chart" uri="{C3380CC4-5D6E-409C-BE32-E72D297353CC}">
              <c16:uniqueId val="{00000000-0350-4D7D-812D-2415E82A1881}"/>
            </c:ext>
          </c:extLst>
        </c:ser>
        <c:dLbls>
          <c:showLegendKey val="0"/>
          <c:showVal val="0"/>
          <c:showCatName val="0"/>
          <c:showSerName val="0"/>
          <c:showPercent val="0"/>
          <c:showBubbleSize val="0"/>
        </c:dLbls>
        <c:marker val="1"/>
        <c:smooth val="0"/>
        <c:axId val="983628832"/>
        <c:axId val="832439536"/>
      </c:lineChart>
      <c:lineChart>
        <c:grouping val="standard"/>
        <c:varyColors val="0"/>
        <c:ser>
          <c:idx val="0"/>
          <c:order val="1"/>
          <c:tx>
            <c:strRef>
              <c:f>'RMB FX rate'!$B$2</c:f>
              <c:strCache>
                <c:ptCount val="1"/>
                <c:pt idx="0">
                  <c:v>Real Effective Exchange Rate (rhs)</c:v>
                </c:pt>
              </c:strCache>
            </c:strRef>
          </c:tx>
          <c:spPr>
            <a:ln w="31750" cap="rnd">
              <a:solidFill>
                <a:schemeClr val="accent2"/>
              </a:solidFill>
              <a:round/>
            </a:ln>
            <a:effectLst/>
          </c:spPr>
          <c:marker>
            <c:symbol val="none"/>
          </c:marker>
          <c:cat>
            <c:numRef>
              <c:f>'RMB FX rate'!$A$3:$A$321</c:f>
              <c:numCache>
                <c:formatCode>yyyy\-mm\-dd</c:formatCode>
                <c:ptCount val="319"/>
                <c:pt idx="0">
                  <c:v>36526</c:v>
                </c:pt>
                <c:pt idx="1">
                  <c:v>36557</c:v>
                </c:pt>
                <c:pt idx="2">
                  <c:v>36586</c:v>
                </c:pt>
                <c:pt idx="3">
                  <c:v>36617</c:v>
                </c:pt>
                <c:pt idx="4">
                  <c:v>36647</c:v>
                </c:pt>
                <c:pt idx="5">
                  <c:v>36678</c:v>
                </c:pt>
                <c:pt idx="6">
                  <c:v>36708</c:v>
                </c:pt>
                <c:pt idx="7">
                  <c:v>36739</c:v>
                </c:pt>
                <c:pt idx="8">
                  <c:v>36770</c:v>
                </c:pt>
                <c:pt idx="9">
                  <c:v>36800</c:v>
                </c:pt>
                <c:pt idx="10">
                  <c:v>36831</c:v>
                </c:pt>
                <c:pt idx="11">
                  <c:v>36861</c:v>
                </c:pt>
                <c:pt idx="12">
                  <c:v>36892</c:v>
                </c:pt>
                <c:pt idx="13">
                  <c:v>36923</c:v>
                </c:pt>
                <c:pt idx="14">
                  <c:v>36951</c:v>
                </c:pt>
                <c:pt idx="15">
                  <c:v>36982</c:v>
                </c:pt>
                <c:pt idx="16">
                  <c:v>37012</c:v>
                </c:pt>
                <c:pt idx="17">
                  <c:v>37043</c:v>
                </c:pt>
                <c:pt idx="18">
                  <c:v>37073</c:v>
                </c:pt>
                <c:pt idx="19">
                  <c:v>37104</c:v>
                </c:pt>
                <c:pt idx="20">
                  <c:v>37135</c:v>
                </c:pt>
                <c:pt idx="21">
                  <c:v>37165</c:v>
                </c:pt>
                <c:pt idx="22">
                  <c:v>37196</c:v>
                </c:pt>
                <c:pt idx="23">
                  <c:v>37226</c:v>
                </c:pt>
                <c:pt idx="24">
                  <c:v>37257</c:v>
                </c:pt>
                <c:pt idx="25">
                  <c:v>37288</c:v>
                </c:pt>
                <c:pt idx="26">
                  <c:v>37316</c:v>
                </c:pt>
                <c:pt idx="27">
                  <c:v>37347</c:v>
                </c:pt>
                <c:pt idx="28">
                  <c:v>37377</c:v>
                </c:pt>
                <c:pt idx="29">
                  <c:v>37408</c:v>
                </c:pt>
                <c:pt idx="30">
                  <c:v>37438</c:v>
                </c:pt>
                <c:pt idx="31">
                  <c:v>37469</c:v>
                </c:pt>
                <c:pt idx="32">
                  <c:v>37500</c:v>
                </c:pt>
                <c:pt idx="33">
                  <c:v>37530</c:v>
                </c:pt>
                <c:pt idx="34">
                  <c:v>37561</c:v>
                </c:pt>
                <c:pt idx="35">
                  <c:v>37591</c:v>
                </c:pt>
                <c:pt idx="36">
                  <c:v>37622</c:v>
                </c:pt>
                <c:pt idx="37">
                  <c:v>37653</c:v>
                </c:pt>
                <c:pt idx="38">
                  <c:v>37681</c:v>
                </c:pt>
                <c:pt idx="39">
                  <c:v>37712</c:v>
                </c:pt>
                <c:pt idx="40">
                  <c:v>37742</c:v>
                </c:pt>
                <c:pt idx="41">
                  <c:v>37773</c:v>
                </c:pt>
                <c:pt idx="42">
                  <c:v>37803</c:v>
                </c:pt>
                <c:pt idx="43">
                  <c:v>37834</c:v>
                </c:pt>
                <c:pt idx="44">
                  <c:v>37865</c:v>
                </c:pt>
                <c:pt idx="45">
                  <c:v>37895</c:v>
                </c:pt>
                <c:pt idx="46">
                  <c:v>37926</c:v>
                </c:pt>
                <c:pt idx="47">
                  <c:v>37956</c:v>
                </c:pt>
                <c:pt idx="48">
                  <c:v>37987</c:v>
                </c:pt>
                <c:pt idx="49">
                  <c:v>38018</c:v>
                </c:pt>
                <c:pt idx="50">
                  <c:v>38047</c:v>
                </c:pt>
                <c:pt idx="51">
                  <c:v>38078</c:v>
                </c:pt>
                <c:pt idx="52">
                  <c:v>38108</c:v>
                </c:pt>
                <c:pt idx="53">
                  <c:v>38139</c:v>
                </c:pt>
                <c:pt idx="54">
                  <c:v>38169</c:v>
                </c:pt>
                <c:pt idx="55">
                  <c:v>38200</c:v>
                </c:pt>
                <c:pt idx="56">
                  <c:v>38231</c:v>
                </c:pt>
                <c:pt idx="57">
                  <c:v>38261</c:v>
                </c:pt>
                <c:pt idx="58">
                  <c:v>38292</c:v>
                </c:pt>
                <c:pt idx="59">
                  <c:v>38322</c:v>
                </c:pt>
                <c:pt idx="60">
                  <c:v>38353</c:v>
                </c:pt>
                <c:pt idx="61">
                  <c:v>38384</c:v>
                </c:pt>
                <c:pt idx="62">
                  <c:v>38412</c:v>
                </c:pt>
                <c:pt idx="63">
                  <c:v>38443</c:v>
                </c:pt>
                <c:pt idx="64">
                  <c:v>38473</c:v>
                </c:pt>
                <c:pt idx="65">
                  <c:v>38504</c:v>
                </c:pt>
                <c:pt idx="66">
                  <c:v>38534</c:v>
                </c:pt>
                <c:pt idx="67">
                  <c:v>38565</c:v>
                </c:pt>
                <c:pt idx="68">
                  <c:v>38596</c:v>
                </c:pt>
                <c:pt idx="69">
                  <c:v>38626</c:v>
                </c:pt>
                <c:pt idx="70">
                  <c:v>38657</c:v>
                </c:pt>
                <c:pt idx="71">
                  <c:v>38687</c:v>
                </c:pt>
                <c:pt idx="72">
                  <c:v>38718</c:v>
                </c:pt>
                <c:pt idx="73">
                  <c:v>38749</c:v>
                </c:pt>
                <c:pt idx="74">
                  <c:v>38777</c:v>
                </c:pt>
                <c:pt idx="75">
                  <c:v>38808</c:v>
                </c:pt>
                <c:pt idx="76">
                  <c:v>38838</c:v>
                </c:pt>
                <c:pt idx="77">
                  <c:v>38869</c:v>
                </c:pt>
                <c:pt idx="78">
                  <c:v>38899</c:v>
                </c:pt>
                <c:pt idx="79">
                  <c:v>38930</c:v>
                </c:pt>
                <c:pt idx="80">
                  <c:v>38961</c:v>
                </c:pt>
                <c:pt idx="81">
                  <c:v>38991</c:v>
                </c:pt>
                <c:pt idx="82">
                  <c:v>39022</c:v>
                </c:pt>
                <c:pt idx="83">
                  <c:v>39052</c:v>
                </c:pt>
                <c:pt idx="84">
                  <c:v>39083</c:v>
                </c:pt>
                <c:pt idx="85">
                  <c:v>39114</c:v>
                </c:pt>
                <c:pt idx="86">
                  <c:v>39142</c:v>
                </c:pt>
                <c:pt idx="87">
                  <c:v>39173</c:v>
                </c:pt>
                <c:pt idx="88">
                  <c:v>39203</c:v>
                </c:pt>
                <c:pt idx="89">
                  <c:v>39234</c:v>
                </c:pt>
                <c:pt idx="90">
                  <c:v>39264</c:v>
                </c:pt>
                <c:pt idx="91">
                  <c:v>39295</c:v>
                </c:pt>
                <c:pt idx="92">
                  <c:v>39326</c:v>
                </c:pt>
                <c:pt idx="93">
                  <c:v>39356</c:v>
                </c:pt>
                <c:pt idx="94">
                  <c:v>39387</c:v>
                </c:pt>
                <c:pt idx="95">
                  <c:v>39417</c:v>
                </c:pt>
                <c:pt idx="96">
                  <c:v>39448</c:v>
                </c:pt>
                <c:pt idx="97">
                  <c:v>39479</c:v>
                </c:pt>
                <c:pt idx="98">
                  <c:v>39508</c:v>
                </c:pt>
                <c:pt idx="99">
                  <c:v>39539</c:v>
                </c:pt>
                <c:pt idx="100">
                  <c:v>39569</c:v>
                </c:pt>
                <c:pt idx="101">
                  <c:v>39600</c:v>
                </c:pt>
                <c:pt idx="102">
                  <c:v>39630</c:v>
                </c:pt>
                <c:pt idx="103">
                  <c:v>39661</c:v>
                </c:pt>
                <c:pt idx="104">
                  <c:v>39692</c:v>
                </c:pt>
                <c:pt idx="105">
                  <c:v>39722</c:v>
                </c:pt>
                <c:pt idx="106">
                  <c:v>39753</c:v>
                </c:pt>
                <c:pt idx="107">
                  <c:v>39783</c:v>
                </c:pt>
                <c:pt idx="108">
                  <c:v>39814</c:v>
                </c:pt>
                <c:pt idx="109">
                  <c:v>39845</c:v>
                </c:pt>
                <c:pt idx="110">
                  <c:v>39873</c:v>
                </c:pt>
                <c:pt idx="111">
                  <c:v>39904</c:v>
                </c:pt>
                <c:pt idx="112">
                  <c:v>39934</c:v>
                </c:pt>
                <c:pt idx="113">
                  <c:v>39965</c:v>
                </c:pt>
                <c:pt idx="114">
                  <c:v>39995</c:v>
                </c:pt>
                <c:pt idx="115">
                  <c:v>40026</c:v>
                </c:pt>
                <c:pt idx="116">
                  <c:v>40057</c:v>
                </c:pt>
                <c:pt idx="117">
                  <c:v>40087</c:v>
                </c:pt>
                <c:pt idx="118">
                  <c:v>40118</c:v>
                </c:pt>
                <c:pt idx="119">
                  <c:v>40148</c:v>
                </c:pt>
                <c:pt idx="120">
                  <c:v>40179</c:v>
                </c:pt>
                <c:pt idx="121">
                  <c:v>40210</c:v>
                </c:pt>
                <c:pt idx="122">
                  <c:v>40238</c:v>
                </c:pt>
                <c:pt idx="123">
                  <c:v>40269</c:v>
                </c:pt>
                <c:pt idx="124">
                  <c:v>40299</c:v>
                </c:pt>
                <c:pt idx="125">
                  <c:v>40330</c:v>
                </c:pt>
                <c:pt idx="126">
                  <c:v>40360</c:v>
                </c:pt>
                <c:pt idx="127">
                  <c:v>40391</c:v>
                </c:pt>
                <c:pt idx="128">
                  <c:v>40422</c:v>
                </c:pt>
                <c:pt idx="129">
                  <c:v>40452</c:v>
                </c:pt>
                <c:pt idx="130">
                  <c:v>40483</c:v>
                </c:pt>
                <c:pt idx="131">
                  <c:v>40513</c:v>
                </c:pt>
                <c:pt idx="132">
                  <c:v>40544</c:v>
                </c:pt>
                <c:pt idx="133">
                  <c:v>40575</c:v>
                </c:pt>
                <c:pt idx="134">
                  <c:v>40603</c:v>
                </c:pt>
                <c:pt idx="135">
                  <c:v>40634</c:v>
                </c:pt>
                <c:pt idx="136">
                  <c:v>40664</c:v>
                </c:pt>
                <c:pt idx="137">
                  <c:v>40695</c:v>
                </c:pt>
                <c:pt idx="138">
                  <c:v>40725</c:v>
                </c:pt>
                <c:pt idx="139">
                  <c:v>40756</c:v>
                </c:pt>
                <c:pt idx="140">
                  <c:v>40787</c:v>
                </c:pt>
                <c:pt idx="141">
                  <c:v>40817</c:v>
                </c:pt>
                <c:pt idx="142">
                  <c:v>40848</c:v>
                </c:pt>
                <c:pt idx="143">
                  <c:v>40878</c:v>
                </c:pt>
                <c:pt idx="144">
                  <c:v>40909</c:v>
                </c:pt>
                <c:pt idx="145">
                  <c:v>40940</c:v>
                </c:pt>
                <c:pt idx="146">
                  <c:v>40969</c:v>
                </c:pt>
                <c:pt idx="147">
                  <c:v>41000</c:v>
                </c:pt>
                <c:pt idx="148">
                  <c:v>41030</c:v>
                </c:pt>
                <c:pt idx="149">
                  <c:v>41061</c:v>
                </c:pt>
                <c:pt idx="150">
                  <c:v>41091</c:v>
                </c:pt>
                <c:pt idx="151">
                  <c:v>41122</c:v>
                </c:pt>
                <c:pt idx="152">
                  <c:v>41153</c:v>
                </c:pt>
                <c:pt idx="153">
                  <c:v>41183</c:v>
                </c:pt>
                <c:pt idx="154">
                  <c:v>41214</c:v>
                </c:pt>
                <c:pt idx="155">
                  <c:v>41244</c:v>
                </c:pt>
                <c:pt idx="156">
                  <c:v>41275</c:v>
                </c:pt>
                <c:pt idx="157">
                  <c:v>41306</c:v>
                </c:pt>
                <c:pt idx="158">
                  <c:v>41334</c:v>
                </c:pt>
                <c:pt idx="159">
                  <c:v>41365</c:v>
                </c:pt>
                <c:pt idx="160">
                  <c:v>41395</c:v>
                </c:pt>
                <c:pt idx="161">
                  <c:v>41426</c:v>
                </c:pt>
                <c:pt idx="162">
                  <c:v>41456</c:v>
                </c:pt>
                <c:pt idx="163">
                  <c:v>41487</c:v>
                </c:pt>
                <c:pt idx="164">
                  <c:v>41518</c:v>
                </c:pt>
                <c:pt idx="165">
                  <c:v>41548</c:v>
                </c:pt>
                <c:pt idx="166">
                  <c:v>41579</c:v>
                </c:pt>
                <c:pt idx="167">
                  <c:v>41609</c:v>
                </c:pt>
                <c:pt idx="168">
                  <c:v>41640</c:v>
                </c:pt>
                <c:pt idx="169">
                  <c:v>41671</c:v>
                </c:pt>
                <c:pt idx="170">
                  <c:v>41699</c:v>
                </c:pt>
                <c:pt idx="171">
                  <c:v>41730</c:v>
                </c:pt>
                <c:pt idx="172">
                  <c:v>41760</c:v>
                </c:pt>
                <c:pt idx="173">
                  <c:v>41791</c:v>
                </c:pt>
                <c:pt idx="174">
                  <c:v>41821</c:v>
                </c:pt>
                <c:pt idx="175">
                  <c:v>41852</c:v>
                </c:pt>
                <c:pt idx="176">
                  <c:v>41883</c:v>
                </c:pt>
                <c:pt idx="177">
                  <c:v>41913</c:v>
                </c:pt>
                <c:pt idx="178">
                  <c:v>41944</c:v>
                </c:pt>
                <c:pt idx="179">
                  <c:v>41974</c:v>
                </c:pt>
                <c:pt idx="180">
                  <c:v>42005</c:v>
                </c:pt>
                <c:pt idx="181">
                  <c:v>42036</c:v>
                </c:pt>
                <c:pt idx="182">
                  <c:v>42064</c:v>
                </c:pt>
                <c:pt idx="183">
                  <c:v>42095</c:v>
                </c:pt>
                <c:pt idx="184">
                  <c:v>42125</c:v>
                </c:pt>
                <c:pt idx="185">
                  <c:v>42156</c:v>
                </c:pt>
                <c:pt idx="186">
                  <c:v>42186</c:v>
                </c:pt>
                <c:pt idx="187">
                  <c:v>42217</c:v>
                </c:pt>
                <c:pt idx="188">
                  <c:v>42248</c:v>
                </c:pt>
                <c:pt idx="189">
                  <c:v>42278</c:v>
                </c:pt>
                <c:pt idx="190">
                  <c:v>42309</c:v>
                </c:pt>
                <c:pt idx="191">
                  <c:v>42339</c:v>
                </c:pt>
                <c:pt idx="192">
                  <c:v>42370</c:v>
                </c:pt>
                <c:pt idx="193">
                  <c:v>42401</c:v>
                </c:pt>
                <c:pt idx="194">
                  <c:v>42430</c:v>
                </c:pt>
                <c:pt idx="195">
                  <c:v>42461</c:v>
                </c:pt>
                <c:pt idx="196">
                  <c:v>42491</c:v>
                </c:pt>
                <c:pt idx="197">
                  <c:v>42522</c:v>
                </c:pt>
                <c:pt idx="198">
                  <c:v>42552</c:v>
                </c:pt>
                <c:pt idx="199">
                  <c:v>42583</c:v>
                </c:pt>
                <c:pt idx="200">
                  <c:v>42614</c:v>
                </c:pt>
                <c:pt idx="201">
                  <c:v>42644</c:v>
                </c:pt>
                <c:pt idx="202">
                  <c:v>42675</c:v>
                </c:pt>
                <c:pt idx="203">
                  <c:v>42705</c:v>
                </c:pt>
                <c:pt idx="204">
                  <c:v>42736</c:v>
                </c:pt>
                <c:pt idx="205">
                  <c:v>42767</c:v>
                </c:pt>
                <c:pt idx="206">
                  <c:v>42795</c:v>
                </c:pt>
                <c:pt idx="207">
                  <c:v>42826</c:v>
                </c:pt>
                <c:pt idx="208">
                  <c:v>42856</c:v>
                </c:pt>
                <c:pt idx="209">
                  <c:v>42887</c:v>
                </c:pt>
                <c:pt idx="210">
                  <c:v>42917</c:v>
                </c:pt>
                <c:pt idx="211">
                  <c:v>42948</c:v>
                </c:pt>
                <c:pt idx="212">
                  <c:v>42979</c:v>
                </c:pt>
                <c:pt idx="213">
                  <c:v>43009</c:v>
                </c:pt>
                <c:pt idx="214">
                  <c:v>43040</c:v>
                </c:pt>
                <c:pt idx="215">
                  <c:v>43070</c:v>
                </c:pt>
                <c:pt idx="216">
                  <c:v>43101</c:v>
                </c:pt>
                <c:pt idx="217">
                  <c:v>43132</c:v>
                </c:pt>
                <c:pt idx="218">
                  <c:v>43160</c:v>
                </c:pt>
                <c:pt idx="219">
                  <c:v>43191</c:v>
                </c:pt>
                <c:pt idx="220">
                  <c:v>43221</c:v>
                </c:pt>
                <c:pt idx="221">
                  <c:v>43252</c:v>
                </c:pt>
                <c:pt idx="222">
                  <c:v>43282</c:v>
                </c:pt>
                <c:pt idx="223">
                  <c:v>43313</c:v>
                </c:pt>
                <c:pt idx="224">
                  <c:v>43344</c:v>
                </c:pt>
                <c:pt idx="225">
                  <c:v>43374</c:v>
                </c:pt>
                <c:pt idx="226">
                  <c:v>43405</c:v>
                </c:pt>
                <c:pt idx="227">
                  <c:v>43435</c:v>
                </c:pt>
                <c:pt idx="228">
                  <c:v>43466</c:v>
                </c:pt>
                <c:pt idx="229">
                  <c:v>43497</c:v>
                </c:pt>
                <c:pt idx="230">
                  <c:v>43525</c:v>
                </c:pt>
                <c:pt idx="231">
                  <c:v>43556</c:v>
                </c:pt>
                <c:pt idx="232">
                  <c:v>43586</c:v>
                </c:pt>
                <c:pt idx="233">
                  <c:v>43617</c:v>
                </c:pt>
                <c:pt idx="234">
                  <c:v>43647</c:v>
                </c:pt>
                <c:pt idx="235">
                  <c:v>43678</c:v>
                </c:pt>
                <c:pt idx="236">
                  <c:v>43709</c:v>
                </c:pt>
                <c:pt idx="237">
                  <c:v>43739</c:v>
                </c:pt>
                <c:pt idx="238">
                  <c:v>43770</c:v>
                </c:pt>
                <c:pt idx="239">
                  <c:v>43800</c:v>
                </c:pt>
                <c:pt idx="240">
                  <c:v>43831</c:v>
                </c:pt>
                <c:pt idx="241">
                  <c:v>43862</c:v>
                </c:pt>
                <c:pt idx="242">
                  <c:v>43891</c:v>
                </c:pt>
                <c:pt idx="243">
                  <c:v>43922</c:v>
                </c:pt>
                <c:pt idx="244">
                  <c:v>43952</c:v>
                </c:pt>
                <c:pt idx="245">
                  <c:v>43983</c:v>
                </c:pt>
                <c:pt idx="246">
                  <c:v>44013</c:v>
                </c:pt>
                <c:pt idx="247">
                  <c:v>44044</c:v>
                </c:pt>
                <c:pt idx="248">
                  <c:v>44075</c:v>
                </c:pt>
                <c:pt idx="249">
                  <c:v>44105</c:v>
                </c:pt>
                <c:pt idx="250">
                  <c:v>44136</c:v>
                </c:pt>
                <c:pt idx="251">
                  <c:v>44166</c:v>
                </c:pt>
                <c:pt idx="252">
                  <c:v>44197</c:v>
                </c:pt>
                <c:pt idx="253">
                  <c:v>44228</c:v>
                </c:pt>
                <c:pt idx="254">
                  <c:v>44256</c:v>
                </c:pt>
                <c:pt idx="255">
                  <c:v>44287</c:v>
                </c:pt>
                <c:pt idx="256">
                  <c:v>44317</c:v>
                </c:pt>
                <c:pt idx="257">
                  <c:v>44348</c:v>
                </c:pt>
                <c:pt idx="258">
                  <c:v>44378</c:v>
                </c:pt>
                <c:pt idx="259">
                  <c:v>44409</c:v>
                </c:pt>
                <c:pt idx="260">
                  <c:v>44440</c:v>
                </c:pt>
                <c:pt idx="261">
                  <c:v>44470</c:v>
                </c:pt>
                <c:pt idx="262">
                  <c:v>44501</c:v>
                </c:pt>
                <c:pt idx="263">
                  <c:v>44531</c:v>
                </c:pt>
                <c:pt idx="264">
                  <c:v>44562</c:v>
                </c:pt>
                <c:pt idx="265">
                  <c:v>44593</c:v>
                </c:pt>
                <c:pt idx="266">
                  <c:v>44621</c:v>
                </c:pt>
                <c:pt idx="267">
                  <c:v>44652</c:v>
                </c:pt>
                <c:pt idx="268">
                  <c:v>44682</c:v>
                </c:pt>
                <c:pt idx="269">
                  <c:v>44713</c:v>
                </c:pt>
                <c:pt idx="270">
                  <c:v>44743</c:v>
                </c:pt>
                <c:pt idx="271">
                  <c:v>44774</c:v>
                </c:pt>
                <c:pt idx="272">
                  <c:v>44805</c:v>
                </c:pt>
                <c:pt idx="273">
                  <c:v>44835</c:v>
                </c:pt>
                <c:pt idx="274">
                  <c:v>44866</c:v>
                </c:pt>
                <c:pt idx="275">
                  <c:v>44896</c:v>
                </c:pt>
                <c:pt idx="276">
                  <c:v>44927</c:v>
                </c:pt>
                <c:pt idx="277">
                  <c:v>44958</c:v>
                </c:pt>
                <c:pt idx="278">
                  <c:v>44986</c:v>
                </c:pt>
                <c:pt idx="279">
                  <c:v>45017</c:v>
                </c:pt>
                <c:pt idx="280">
                  <c:v>45047</c:v>
                </c:pt>
                <c:pt idx="281">
                  <c:v>45078</c:v>
                </c:pt>
                <c:pt idx="282">
                  <c:v>45108</c:v>
                </c:pt>
                <c:pt idx="283">
                  <c:v>45139</c:v>
                </c:pt>
                <c:pt idx="284">
                  <c:v>45170</c:v>
                </c:pt>
                <c:pt idx="285">
                  <c:v>45200</c:v>
                </c:pt>
                <c:pt idx="286">
                  <c:v>45231</c:v>
                </c:pt>
                <c:pt idx="287">
                  <c:v>45261</c:v>
                </c:pt>
                <c:pt idx="288">
                  <c:v>45292</c:v>
                </c:pt>
                <c:pt idx="289">
                  <c:v>45323</c:v>
                </c:pt>
                <c:pt idx="290">
                  <c:v>45352</c:v>
                </c:pt>
                <c:pt idx="291">
                  <c:v>45383</c:v>
                </c:pt>
                <c:pt idx="292">
                  <c:v>45413</c:v>
                </c:pt>
                <c:pt idx="293">
                  <c:v>45444</c:v>
                </c:pt>
                <c:pt idx="294">
                  <c:v>45474</c:v>
                </c:pt>
                <c:pt idx="295">
                  <c:v>45505</c:v>
                </c:pt>
                <c:pt idx="296">
                  <c:v>45536</c:v>
                </c:pt>
                <c:pt idx="297">
                  <c:v>45566</c:v>
                </c:pt>
                <c:pt idx="298">
                  <c:v>45597</c:v>
                </c:pt>
                <c:pt idx="299">
                  <c:v>45627</c:v>
                </c:pt>
                <c:pt idx="300">
                  <c:v>45658</c:v>
                </c:pt>
                <c:pt idx="301">
                  <c:v>45689</c:v>
                </c:pt>
                <c:pt idx="302">
                  <c:v>45717</c:v>
                </c:pt>
                <c:pt idx="303">
                  <c:v>45748</c:v>
                </c:pt>
                <c:pt idx="304">
                  <c:v>45778</c:v>
                </c:pt>
                <c:pt idx="305">
                  <c:v>45809</c:v>
                </c:pt>
                <c:pt idx="306">
                  <c:v>45839</c:v>
                </c:pt>
                <c:pt idx="307">
                  <c:v>45870</c:v>
                </c:pt>
                <c:pt idx="308">
                  <c:v>45901</c:v>
                </c:pt>
                <c:pt idx="309">
                  <c:v>45931</c:v>
                </c:pt>
                <c:pt idx="310">
                  <c:v>45962</c:v>
                </c:pt>
                <c:pt idx="311">
                  <c:v>45992</c:v>
                </c:pt>
                <c:pt idx="312">
                  <c:v>46023</c:v>
                </c:pt>
                <c:pt idx="313">
                  <c:v>46054</c:v>
                </c:pt>
                <c:pt idx="314">
                  <c:v>46082</c:v>
                </c:pt>
                <c:pt idx="315">
                  <c:v>46113</c:v>
                </c:pt>
                <c:pt idx="316">
                  <c:v>46143</c:v>
                </c:pt>
                <c:pt idx="317">
                  <c:v>46174</c:v>
                </c:pt>
                <c:pt idx="318">
                  <c:v>46204</c:v>
                </c:pt>
              </c:numCache>
            </c:numRef>
          </c:cat>
          <c:val>
            <c:numRef>
              <c:f>'RMB FX rate'!$B$3:$B$321</c:f>
              <c:numCache>
                <c:formatCode>0.00</c:formatCode>
                <c:ptCount val="319"/>
                <c:pt idx="0">
                  <c:v>73.94</c:v>
                </c:pt>
                <c:pt idx="1">
                  <c:v>75.900000000000006</c:v>
                </c:pt>
                <c:pt idx="2">
                  <c:v>74.489999999999995</c:v>
                </c:pt>
                <c:pt idx="3">
                  <c:v>74.209999999999994</c:v>
                </c:pt>
                <c:pt idx="4">
                  <c:v>74.98</c:v>
                </c:pt>
                <c:pt idx="5">
                  <c:v>73.290000000000006</c:v>
                </c:pt>
                <c:pt idx="6">
                  <c:v>73.349999999999994</c:v>
                </c:pt>
                <c:pt idx="7">
                  <c:v>74.099999999999994</c:v>
                </c:pt>
                <c:pt idx="8">
                  <c:v>75.75</c:v>
                </c:pt>
                <c:pt idx="9">
                  <c:v>76.3</c:v>
                </c:pt>
                <c:pt idx="10">
                  <c:v>77.09</c:v>
                </c:pt>
                <c:pt idx="11">
                  <c:v>76.94</c:v>
                </c:pt>
                <c:pt idx="12">
                  <c:v>77.95</c:v>
                </c:pt>
                <c:pt idx="13">
                  <c:v>78.12</c:v>
                </c:pt>
                <c:pt idx="14">
                  <c:v>78.930000000000007</c:v>
                </c:pt>
                <c:pt idx="15">
                  <c:v>79.89</c:v>
                </c:pt>
                <c:pt idx="16">
                  <c:v>78.95</c:v>
                </c:pt>
                <c:pt idx="17">
                  <c:v>78.709999999999994</c:v>
                </c:pt>
                <c:pt idx="18">
                  <c:v>78.91</c:v>
                </c:pt>
                <c:pt idx="19">
                  <c:v>77.27</c:v>
                </c:pt>
                <c:pt idx="20">
                  <c:v>77.290000000000006</c:v>
                </c:pt>
                <c:pt idx="21">
                  <c:v>77.91</c:v>
                </c:pt>
                <c:pt idx="22">
                  <c:v>78.510000000000005</c:v>
                </c:pt>
                <c:pt idx="23">
                  <c:v>79.150000000000006</c:v>
                </c:pt>
                <c:pt idx="24">
                  <c:v>80.489999999999995</c:v>
                </c:pt>
                <c:pt idx="25">
                  <c:v>81.7</c:v>
                </c:pt>
                <c:pt idx="26">
                  <c:v>79.84</c:v>
                </c:pt>
                <c:pt idx="27">
                  <c:v>78.94</c:v>
                </c:pt>
                <c:pt idx="28">
                  <c:v>76.86</c:v>
                </c:pt>
                <c:pt idx="29">
                  <c:v>75.02</c:v>
                </c:pt>
                <c:pt idx="30">
                  <c:v>73.17</c:v>
                </c:pt>
                <c:pt idx="31">
                  <c:v>73.72</c:v>
                </c:pt>
                <c:pt idx="32">
                  <c:v>74.489999999999995</c:v>
                </c:pt>
                <c:pt idx="33">
                  <c:v>74.989999999999995</c:v>
                </c:pt>
                <c:pt idx="34">
                  <c:v>74.11</c:v>
                </c:pt>
                <c:pt idx="35">
                  <c:v>73.959999999999994</c:v>
                </c:pt>
                <c:pt idx="36">
                  <c:v>73.430000000000007</c:v>
                </c:pt>
                <c:pt idx="37">
                  <c:v>73.86</c:v>
                </c:pt>
                <c:pt idx="38">
                  <c:v>73.099999999999994</c:v>
                </c:pt>
                <c:pt idx="39">
                  <c:v>72.91</c:v>
                </c:pt>
                <c:pt idx="40">
                  <c:v>70.39</c:v>
                </c:pt>
                <c:pt idx="41">
                  <c:v>69.599999999999994</c:v>
                </c:pt>
                <c:pt idx="42">
                  <c:v>69.900000000000006</c:v>
                </c:pt>
                <c:pt idx="43">
                  <c:v>70.52</c:v>
                </c:pt>
                <c:pt idx="44">
                  <c:v>70.150000000000006</c:v>
                </c:pt>
                <c:pt idx="45">
                  <c:v>68.959999999999994</c:v>
                </c:pt>
                <c:pt idx="46">
                  <c:v>70</c:v>
                </c:pt>
                <c:pt idx="47">
                  <c:v>69.16</c:v>
                </c:pt>
                <c:pt idx="48">
                  <c:v>69.05</c:v>
                </c:pt>
                <c:pt idx="49">
                  <c:v>68.599999999999994</c:v>
                </c:pt>
                <c:pt idx="50">
                  <c:v>69.290000000000006</c:v>
                </c:pt>
                <c:pt idx="51">
                  <c:v>69.760000000000005</c:v>
                </c:pt>
                <c:pt idx="52">
                  <c:v>70.430000000000007</c:v>
                </c:pt>
                <c:pt idx="53">
                  <c:v>69.23</c:v>
                </c:pt>
                <c:pt idx="54">
                  <c:v>68.92</c:v>
                </c:pt>
                <c:pt idx="55">
                  <c:v>69.510000000000005</c:v>
                </c:pt>
                <c:pt idx="56">
                  <c:v>69.77</c:v>
                </c:pt>
                <c:pt idx="57">
                  <c:v>68.56</c:v>
                </c:pt>
                <c:pt idx="58">
                  <c:v>66.83</c:v>
                </c:pt>
                <c:pt idx="59">
                  <c:v>65.849999999999994</c:v>
                </c:pt>
                <c:pt idx="60">
                  <c:v>66.66</c:v>
                </c:pt>
                <c:pt idx="61">
                  <c:v>67.73</c:v>
                </c:pt>
                <c:pt idx="62">
                  <c:v>66.3</c:v>
                </c:pt>
                <c:pt idx="63">
                  <c:v>66.650000000000006</c:v>
                </c:pt>
                <c:pt idx="64">
                  <c:v>66.599999999999994</c:v>
                </c:pt>
                <c:pt idx="65">
                  <c:v>67.180000000000007</c:v>
                </c:pt>
                <c:pt idx="66">
                  <c:v>68.41</c:v>
                </c:pt>
                <c:pt idx="67">
                  <c:v>68.44</c:v>
                </c:pt>
                <c:pt idx="68">
                  <c:v>68.63</c:v>
                </c:pt>
                <c:pt idx="69">
                  <c:v>69.52</c:v>
                </c:pt>
                <c:pt idx="70">
                  <c:v>70.63</c:v>
                </c:pt>
                <c:pt idx="71">
                  <c:v>70.489999999999995</c:v>
                </c:pt>
                <c:pt idx="72">
                  <c:v>69.92</c:v>
                </c:pt>
                <c:pt idx="73">
                  <c:v>70.94</c:v>
                </c:pt>
                <c:pt idx="74">
                  <c:v>69.95</c:v>
                </c:pt>
                <c:pt idx="75">
                  <c:v>69.2</c:v>
                </c:pt>
                <c:pt idx="76">
                  <c:v>67.41</c:v>
                </c:pt>
                <c:pt idx="77">
                  <c:v>67.959999999999994</c:v>
                </c:pt>
                <c:pt idx="78">
                  <c:v>67.790000000000006</c:v>
                </c:pt>
                <c:pt idx="79">
                  <c:v>67.7</c:v>
                </c:pt>
                <c:pt idx="80">
                  <c:v>68.77</c:v>
                </c:pt>
                <c:pt idx="81">
                  <c:v>69.41</c:v>
                </c:pt>
                <c:pt idx="82">
                  <c:v>69.39</c:v>
                </c:pt>
                <c:pt idx="83">
                  <c:v>69.64</c:v>
                </c:pt>
                <c:pt idx="84">
                  <c:v>71.14</c:v>
                </c:pt>
                <c:pt idx="85">
                  <c:v>72.12</c:v>
                </c:pt>
                <c:pt idx="86">
                  <c:v>70.97</c:v>
                </c:pt>
                <c:pt idx="87">
                  <c:v>70.09</c:v>
                </c:pt>
                <c:pt idx="88">
                  <c:v>70.569999999999993</c:v>
                </c:pt>
                <c:pt idx="89">
                  <c:v>71.349999999999994</c:v>
                </c:pt>
                <c:pt idx="90">
                  <c:v>71.599999999999994</c:v>
                </c:pt>
                <c:pt idx="91">
                  <c:v>72.349999999999994</c:v>
                </c:pt>
                <c:pt idx="92">
                  <c:v>72.16</c:v>
                </c:pt>
                <c:pt idx="93">
                  <c:v>71.16</c:v>
                </c:pt>
                <c:pt idx="94">
                  <c:v>71.22</c:v>
                </c:pt>
                <c:pt idx="95">
                  <c:v>72.62</c:v>
                </c:pt>
                <c:pt idx="96">
                  <c:v>74</c:v>
                </c:pt>
                <c:pt idx="97">
                  <c:v>76.260000000000005</c:v>
                </c:pt>
                <c:pt idx="98">
                  <c:v>74.3</c:v>
                </c:pt>
                <c:pt idx="99">
                  <c:v>74.67</c:v>
                </c:pt>
                <c:pt idx="100">
                  <c:v>74.95</c:v>
                </c:pt>
                <c:pt idx="101">
                  <c:v>75.33</c:v>
                </c:pt>
                <c:pt idx="102">
                  <c:v>75.290000000000006</c:v>
                </c:pt>
                <c:pt idx="103">
                  <c:v>77.040000000000006</c:v>
                </c:pt>
                <c:pt idx="104">
                  <c:v>79.17</c:v>
                </c:pt>
                <c:pt idx="105">
                  <c:v>82.61</c:v>
                </c:pt>
                <c:pt idx="106">
                  <c:v>84.79</c:v>
                </c:pt>
                <c:pt idx="107">
                  <c:v>82.82</c:v>
                </c:pt>
                <c:pt idx="108">
                  <c:v>84.42</c:v>
                </c:pt>
                <c:pt idx="109">
                  <c:v>86.68</c:v>
                </c:pt>
                <c:pt idx="110">
                  <c:v>86.5</c:v>
                </c:pt>
                <c:pt idx="111">
                  <c:v>84.49</c:v>
                </c:pt>
                <c:pt idx="112">
                  <c:v>81.760000000000005</c:v>
                </c:pt>
                <c:pt idx="113">
                  <c:v>80.16</c:v>
                </c:pt>
                <c:pt idx="114">
                  <c:v>79.84</c:v>
                </c:pt>
                <c:pt idx="115">
                  <c:v>79.209999999999994</c:v>
                </c:pt>
                <c:pt idx="116">
                  <c:v>78.45</c:v>
                </c:pt>
                <c:pt idx="117">
                  <c:v>77.209999999999994</c:v>
                </c:pt>
                <c:pt idx="118">
                  <c:v>77.040000000000006</c:v>
                </c:pt>
                <c:pt idx="119">
                  <c:v>78.28</c:v>
                </c:pt>
                <c:pt idx="120">
                  <c:v>78.87</c:v>
                </c:pt>
                <c:pt idx="121">
                  <c:v>80.87</c:v>
                </c:pt>
                <c:pt idx="122">
                  <c:v>79.7</c:v>
                </c:pt>
                <c:pt idx="123">
                  <c:v>79.66</c:v>
                </c:pt>
                <c:pt idx="124">
                  <c:v>81.680000000000007</c:v>
                </c:pt>
                <c:pt idx="125">
                  <c:v>82.08</c:v>
                </c:pt>
                <c:pt idx="126">
                  <c:v>81.180000000000007</c:v>
                </c:pt>
                <c:pt idx="127">
                  <c:v>80.349999999999994</c:v>
                </c:pt>
                <c:pt idx="128">
                  <c:v>80.33</c:v>
                </c:pt>
                <c:pt idx="129">
                  <c:v>79.14</c:v>
                </c:pt>
                <c:pt idx="130">
                  <c:v>80.680000000000007</c:v>
                </c:pt>
                <c:pt idx="131">
                  <c:v>81.709999999999994</c:v>
                </c:pt>
                <c:pt idx="132">
                  <c:v>81.99</c:v>
                </c:pt>
                <c:pt idx="133">
                  <c:v>82.42</c:v>
                </c:pt>
                <c:pt idx="134">
                  <c:v>81.13</c:v>
                </c:pt>
                <c:pt idx="135">
                  <c:v>80.209999999999994</c:v>
                </c:pt>
                <c:pt idx="136">
                  <c:v>80.34</c:v>
                </c:pt>
                <c:pt idx="137">
                  <c:v>80.599999999999994</c:v>
                </c:pt>
                <c:pt idx="138">
                  <c:v>80.86</c:v>
                </c:pt>
                <c:pt idx="139">
                  <c:v>81.52</c:v>
                </c:pt>
                <c:pt idx="140">
                  <c:v>84.12</c:v>
                </c:pt>
                <c:pt idx="141">
                  <c:v>85.16</c:v>
                </c:pt>
                <c:pt idx="142">
                  <c:v>85.72</c:v>
                </c:pt>
                <c:pt idx="143">
                  <c:v>87.04</c:v>
                </c:pt>
                <c:pt idx="144">
                  <c:v>88.27</c:v>
                </c:pt>
                <c:pt idx="145">
                  <c:v>87.06</c:v>
                </c:pt>
                <c:pt idx="146">
                  <c:v>87.26</c:v>
                </c:pt>
                <c:pt idx="147">
                  <c:v>87.13</c:v>
                </c:pt>
                <c:pt idx="148">
                  <c:v>87.87</c:v>
                </c:pt>
                <c:pt idx="149">
                  <c:v>87.74</c:v>
                </c:pt>
                <c:pt idx="150">
                  <c:v>87.67</c:v>
                </c:pt>
                <c:pt idx="151">
                  <c:v>87.32</c:v>
                </c:pt>
                <c:pt idx="152">
                  <c:v>86.63</c:v>
                </c:pt>
                <c:pt idx="153">
                  <c:v>86.83</c:v>
                </c:pt>
                <c:pt idx="154">
                  <c:v>88.35</c:v>
                </c:pt>
                <c:pt idx="155">
                  <c:v>88.61</c:v>
                </c:pt>
                <c:pt idx="156">
                  <c:v>89.85</c:v>
                </c:pt>
                <c:pt idx="157">
                  <c:v>91.33</c:v>
                </c:pt>
                <c:pt idx="158">
                  <c:v>91.61</c:v>
                </c:pt>
                <c:pt idx="159">
                  <c:v>92.51</c:v>
                </c:pt>
                <c:pt idx="160">
                  <c:v>93.3</c:v>
                </c:pt>
                <c:pt idx="161">
                  <c:v>93.32</c:v>
                </c:pt>
                <c:pt idx="162">
                  <c:v>94.11</c:v>
                </c:pt>
                <c:pt idx="163">
                  <c:v>94.16</c:v>
                </c:pt>
                <c:pt idx="164">
                  <c:v>94.43</c:v>
                </c:pt>
                <c:pt idx="165">
                  <c:v>93.41</c:v>
                </c:pt>
                <c:pt idx="166">
                  <c:v>94.56</c:v>
                </c:pt>
                <c:pt idx="167">
                  <c:v>95.41</c:v>
                </c:pt>
                <c:pt idx="168">
                  <c:v>97.23</c:v>
                </c:pt>
                <c:pt idx="169">
                  <c:v>97.16</c:v>
                </c:pt>
                <c:pt idx="170">
                  <c:v>94.28</c:v>
                </c:pt>
                <c:pt idx="171">
                  <c:v>92.18</c:v>
                </c:pt>
                <c:pt idx="172">
                  <c:v>91.67</c:v>
                </c:pt>
                <c:pt idx="173">
                  <c:v>91.67</c:v>
                </c:pt>
                <c:pt idx="174">
                  <c:v>92.19</c:v>
                </c:pt>
                <c:pt idx="175">
                  <c:v>93.75</c:v>
                </c:pt>
                <c:pt idx="176">
                  <c:v>96</c:v>
                </c:pt>
                <c:pt idx="177">
                  <c:v>97.52</c:v>
                </c:pt>
                <c:pt idx="178">
                  <c:v>99.67</c:v>
                </c:pt>
                <c:pt idx="179">
                  <c:v>100.87</c:v>
                </c:pt>
                <c:pt idx="180">
                  <c:v>102.57</c:v>
                </c:pt>
                <c:pt idx="181">
                  <c:v>104.13</c:v>
                </c:pt>
                <c:pt idx="182">
                  <c:v>104.98</c:v>
                </c:pt>
                <c:pt idx="183">
                  <c:v>104.37</c:v>
                </c:pt>
                <c:pt idx="184">
                  <c:v>103.01</c:v>
                </c:pt>
                <c:pt idx="185">
                  <c:v>103.64</c:v>
                </c:pt>
                <c:pt idx="186">
                  <c:v>105.26</c:v>
                </c:pt>
                <c:pt idx="187">
                  <c:v>104.78</c:v>
                </c:pt>
                <c:pt idx="188">
                  <c:v>104.72</c:v>
                </c:pt>
                <c:pt idx="189">
                  <c:v>103.77</c:v>
                </c:pt>
                <c:pt idx="190">
                  <c:v>105.4</c:v>
                </c:pt>
                <c:pt idx="191">
                  <c:v>104.87</c:v>
                </c:pt>
                <c:pt idx="192">
                  <c:v>104.47</c:v>
                </c:pt>
                <c:pt idx="193">
                  <c:v>105.45</c:v>
                </c:pt>
                <c:pt idx="194">
                  <c:v>103.66</c:v>
                </c:pt>
                <c:pt idx="195">
                  <c:v>101.74</c:v>
                </c:pt>
                <c:pt idx="196">
                  <c:v>100.94</c:v>
                </c:pt>
                <c:pt idx="197">
                  <c:v>99.33</c:v>
                </c:pt>
                <c:pt idx="198">
                  <c:v>98.34</c:v>
                </c:pt>
                <c:pt idx="199">
                  <c:v>97.62</c:v>
                </c:pt>
                <c:pt idx="200">
                  <c:v>97.96</c:v>
                </c:pt>
                <c:pt idx="201">
                  <c:v>97.77</c:v>
                </c:pt>
                <c:pt idx="202">
                  <c:v>98.32</c:v>
                </c:pt>
                <c:pt idx="203">
                  <c:v>99.19</c:v>
                </c:pt>
                <c:pt idx="204">
                  <c:v>99.59</c:v>
                </c:pt>
                <c:pt idx="205">
                  <c:v>98.62</c:v>
                </c:pt>
                <c:pt idx="206">
                  <c:v>97.28</c:v>
                </c:pt>
                <c:pt idx="207">
                  <c:v>96.45</c:v>
                </c:pt>
                <c:pt idx="208">
                  <c:v>95.7</c:v>
                </c:pt>
                <c:pt idx="209">
                  <c:v>95.96</c:v>
                </c:pt>
                <c:pt idx="210">
                  <c:v>96.06</c:v>
                </c:pt>
                <c:pt idx="211">
                  <c:v>96.64</c:v>
                </c:pt>
                <c:pt idx="212">
                  <c:v>97.94</c:v>
                </c:pt>
                <c:pt idx="213">
                  <c:v>98.2</c:v>
                </c:pt>
                <c:pt idx="214">
                  <c:v>98.1</c:v>
                </c:pt>
                <c:pt idx="215">
                  <c:v>98.27</c:v>
                </c:pt>
                <c:pt idx="216">
                  <c:v>99.17</c:v>
                </c:pt>
                <c:pt idx="217">
                  <c:v>101.54</c:v>
                </c:pt>
                <c:pt idx="218">
                  <c:v>100.03</c:v>
                </c:pt>
                <c:pt idx="219">
                  <c:v>100.28</c:v>
                </c:pt>
                <c:pt idx="220">
                  <c:v>100.91</c:v>
                </c:pt>
                <c:pt idx="221">
                  <c:v>100.23</c:v>
                </c:pt>
                <c:pt idx="222">
                  <c:v>97.34</c:v>
                </c:pt>
                <c:pt idx="223">
                  <c:v>96.47</c:v>
                </c:pt>
                <c:pt idx="224">
                  <c:v>97.02</c:v>
                </c:pt>
                <c:pt idx="225">
                  <c:v>96.64</c:v>
                </c:pt>
                <c:pt idx="226">
                  <c:v>96.6</c:v>
                </c:pt>
                <c:pt idx="227">
                  <c:v>97.48</c:v>
                </c:pt>
                <c:pt idx="228">
                  <c:v>98.3</c:v>
                </c:pt>
                <c:pt idx="229">
                  <c:v>100.27</c:v>
                </c:pt>
                <c:pt idx="230">
                  <c:v>100.14</c:v>
                </c:pt>
                <c:pt idx="231">
                  <c:v>99.84</c:v>
                </c:pt>
                <c:pt idx="232">
                  <c:v>98.37</c:v>
                </c:pt>
                <c:pt idx="233">
                  <c:v>96.94</c:v>
                </c:pt>
                <c:pt idx="234">
                  <c:v>97.57</c:v>
                </c:pt>
                <c:pt idx="235">
                  <c:v>96.48</c:v>
                </c:pt>
                <c:pt idx="236">
                  <c:v>96.62</c:v>
                </c:pt>
                <c:pt idx="237">
                  <c:v>97.33</c:v>
                </c:pt>
                <c:pt idx="238">
                  <c:v>98.72</c:v>
                </c:pt>
                <c:pt idx="239">
                  <c:v>98.4</c:v>
                </c:pt>
                <c:pt idx="240">
                  <c:v>100.32</c:v>
                </c:pt>
                <c:pt idx="241">
                  <c:v>101.85</c:v>
                </c:pt>
                <c:pt idx="242">
                  <c:v>101.37</c:v>
                </c:pt>
                <c:pt idx="243">
                  <c:v>101.11</c:v>
                </c:pt>
                <c:pt idx="244">
                  <c:v>99.36</c:v>
                </c:pt>
                <c:pt idx="245">
                  <c:v>97.5</c:v>
                </c:pt>
                <c:pt idx="246">
                  <c:v>98.1</c:v>
                </c:pt>
                <c:pt idx="247">
                  <c:v>98.05</c:v>
                </c:pt>
                <c:pt idx="248">
                  <c:v>99.98</c:v>
                </c:pt>
                <c:pt idx="249">
                  <c:v>100.65</c:v>
                </c:pt>
                <c:pt idx="250">
                  <c:v>100.91</c:v>
                </c:pt>
                <c:pt idx="251">
                  <c:v>100.78</c:v>
                </c:pt>
                <c:pt idx="252">
                  <c:v>101.71</c:v>
                </c:pt>
                <c:pt idx="253">
                  <c:v>103.21</c:v>
                </c:pt>
                <c:pt idx="254">
                  <c:v>103.06</c:v>
                </c:pt>
                <c:pt idx="255">
                  <c:v>101.77</c:v>
                </c:pt>
                <c:pt idx="256">
                  <c:v>101.54</c:v>
                </c:pt>
                <c:pt idx="257">
                  <c:v>101.54</c:v>
                </c:pt>
                <c:pt idx="258">
                  <c:v>102.48</c:v>
                </c:pt>
                <c:pt idx="259">
                  <c:v>102.42</c:v>
                </c:pt>
                <c:pt idx="260">
                  <c:v>102.49</c:v>
                </c:pt>
                <c:pt idx="261">
                  <c:v>104.25</c:v>
                </c:pt>
                <c:pt idx="262">
                  <c:v>105.47</c:v>
                </c:pt>
                <c:pt idx="263">
                  <c:v>106.26</c:v>
                </c:pt>
                <c:pt idx="264">
                  <c:v>105.31</c:v>
                </c:pt>
                <c:pt idx="265">
                  <c:v>106.22</c:v>
                </c:pt>
                <c:pt idx="266">
                  <c:v>107.3</c:v>
                </c:pt>
                <c:pt idx="267">
                  <c:v>106.35</c:v>
                </c:pt>
                <c:pt idx="268">
                  <c:v>102.84</c:v>
                </c:pt>
                <c:pt idx="269">
                  <c:v>103.13</c:v>
                </c:pt>
                <c:pt idx="270">
                  <c:v>105.23</c:v>
                </c:pt>
                <c:pt idx="271">
                  <c:v>103.7</c:v>
                </c:pt>
                <c:pt idx="272">
                  <c:v>103.34</c:v>
                </c:pt>
                <c:pt idx="273">
                  <c:v>101.82</c:v>
                </c:pt>
                <c:pt idx="274">
                  <c:v>98.6</c:v>
                </c:pt>
                <c:pt idx="275">
                  <c:v>98.49</c:v>
                </c:pt>
                <c:pt idx="276">
                  <c:v>98.78</c:v>
                </c:pt>
                <c:pt idx="277">
                  <c:v>98.77</c:v>
                </c:pt>
                <c:pt idx="278">
                  <c:v>97.65</c:v>
                </c:pt>
                <c:pt idx="279">
                  <c:v>95.91</c:v>
                </c:pt>
                <c:pt idx="280">
                  <c:v>94.71</c:v>
                </c:pt>
                <c:pt idx="281">
                  <c:v>92.77</c:v>
                </c:pt>
                <c:pt idx="282">
                  <c:v>91.96</c:v>
                </c:pt>
                <c:pt idx="283">
                  <c:v>92.52</c:v>
                </c:pt>
                <c:pt idx="284">
                  <c:v>93.31</c:v>
                </c:pt>
                <c:pt idx="285">
                  <c:v>93.57</c:v>
                </c:pt>
                <c:pt idx="286">
                  <c:v>92.58</c:v>
                </c:pt>
                <c:pt idx="287">
                  <c:v>92.73</c:v>
                </c:pt>
                <c:pt idx="288">
                  <c:v>92.32</c:v>
                </c:pt>
                <c:pt idx="289">
                  <c:v>94.07</c:v>
                </c:pt>
                <c:pt idx="290">
                  <c:v>92.65</c:v>
                </c:pt>
                <c:pt idx="291">
                  <c:v>92.9</c:v>
                </c:pt>
                <c:pt idx="292">
                  <c:v>92.13</c:v>
                </c:pt>
                <c:pt idx="293">
                  <c:v>92.12</c:v>
                </c:pt>
                <c:pt idx="294">
                  <c:v>92.23</c:v>
                </c:pt>
                <c:pt idx="295">
                  <c:v>91.8</c:v>
                </c:pt>
                <c:pt idx="296">
                  <c:v>91.67</c:v>
                </c:pt>
                <c:pt idx="297">
                  <c:v>92.55</c:v>
                </c:pt>
                <c:pt idx="298">
                  <c:v>92.16</c:v>
                </c:pt>
                <c:pt idx="299">
                  <c:v>92.26</c:v>
                </c:pt>
                <c:pt idx="300">
                  <c:v>92.64</c:v>
                </c:pt>
                <c:pt idx="301">
                  <c:v>92.22</c:v>
                </c:pt>
                <c:pt idx="302">
                  <c:v>90.55</c:v>
                </c:pt>
                <c:pt idx="303">
                  <c:v>87.67</c:v>
                </c:pt>
                <c:pt idx="304">
                  <c:v>86.85</c:v>
                </c:pt>
                <c:pt idx="305">
                  <c:v>86.19</c:v>
                </c:pt>
                <c:pt idx="306">
                  <c:v>86.38</c:v>
                </c:pt>
                <c:pt idx="307">
                  <c:v>86.79</c:v>
                </c:pt>
                <c:pt idx="308">
                  <c:v>87.22</c:v>
                </c:pt>
                <c:pt idx="309">
                  <c:v>87.97</c:v>
                </c:pt>
                <c:pt idx="310">
                  <c:v>88.81</c:v>
                </c:pt>
                <c:pt idx="311">
                  <c:v>89.43</c:v>
                </c:pt>
                <c:pt idx="312">
                  <c:v>89.52</c:v>
                </c:pt>
                <c:pt idx="313">
                  <c:v>90.74</c:v>
                </c:pt>
                <c:pt idx="314">
                  <c:v>91.5</c:v>
                </c:pt>
                <c:pt idx="315">
                  <c:v>91.01</c:v>
                </c:pt>
                <c:pt idx="316">
                  <c:v>90.84</c:v>
                </c:pt>
                <c:pt idx="317">
                  <c:v>92.23</c:v>
                </c:pt>
                <c:pt idx="318">
                  <c:v>92.72</c:v>
                </c:pt>
              </c:numCache>
            </c:numRef>
          </c:val>
          <c:smooth val="0"/>
          <c:extLst>
            <c:ext xmlns:c16="http://schemas.microsoft.com/office/drawing/2014/chart" uri="{C3380CC4-5D6E-409C-BE32-E72D297353CC}">
              <c16:uniqueId val="{00000001-0350-4D7D-812D-2415E82A1881}"/>
            </c:ext>
          </c:extLst>
        </c:ser>
        <c:dLbls>
          <c:showLegendKey val="0"/>
          <c:showVal val="0"/>
          <c:showCatName val="0"/>
          <c:showSerName val="0"/>
          <c:showPercent val="0"/>
          <c:showBubbleSize val="0"/>
        </c:dLbls>
        <c:marker val="1"/>
        <c:smooth val="0"/>
        <c:axId val="987423184"/>
        <c:axId val="832448176"/>
      </c:lineChart>
      <c:dateAx>
        <c:axId val="983628832"/>
        <c:scaling>
          <c:orientation val="minMax"/>
        </c:scaling>
        <c:delete val="0"/>
        <c:axPos val="b"/>
        <c:numFmt formatCode="yyyy" sourceLinked="0"/>
        <c:majorTickMark val="none"/>
        <c:minorTickMark val="none"/>
        <c:tickLblPos val="nextTo"/>
        <c:spPr>
          <a:noFill/>
          <a:ln w="9525" cap="flat" cmpd="sng" algn="ctr">
            <a:solidFill>
              <a:schemeClr val="accent1">
                <a:lumMod val="50000"/>
              </a:schemeClr>
            </a:solidFill>
            <a:round/>
          </a:ln>
          <a:effectLst/>
        </c:spPr>
        <c:txPr>
          <a:bodyPr rot="-60000000" spcFirstLastPara="1" vertOverflow="ellipsis" vert="horz" wrap="square" anchor="ctr" anchorCtr="1"/>
          <a:lstStyle/>
          <a:p>
            <a:pPr>
              <a:defRPr sz="1600" b="0" i="0" u="none" strike="noStrike" kern="1200" baseline="0">
                <a:solidFill>
                  <a:schemeClr val="accent3"/>
                </a:solidFill>
                <a:latin typeface="+mn-lt"/>
                <a:ea typeface="+mn-ea"/>
                <a:cs typeface="+mn-cs"/>
              </a:defRPr>
            </a:pPr>
            <a:endParaRPr lang="en-US"/>
          </a:p>
        </c:txPr>
        <c:crossAx val="832439536"/>
        <c:crosses val="autoZero"/>
        <c:auto val="1"/>
        <c:lblOffset val="100"/>
        <c:baseTimeUnit val="months"/>
        <c:majorUnit val="12"/>
        <c:majorTimeUnit val="months"/>
      </c:dateAx>
      <c:valAx>
        <c:axId val="832439536"/>
        <c:scaling>
          <c:orientation val="minMax"/>
          <c:max val="0.18000000000000002"/>
          <c:min val="0.1"/>
        </c:scaling>
        <c:delete val="0"/>
        <c:axPos val="l"/>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3"/>
                </a:solidFill>
                <a:latin typeface="+mn-lt"/>
                <a:ea typeface="+mn-ea"/>
                <a:cs typeface="+mn-cs"/>
              </a:defRPr>
            </a:pPr>
            <a:endParaRPr lang="en-US"/>
          </a:p>
        </c:txPr>
        <c:crossAx val="983628832"/>
        <c:crosses val="autoZero"/>
        <c:crossBetween val="between"/>
        <c:majorUnit val="2.0000000000000004E-2"/>
      </c:valAx>
      <c:valAx>
        <c:axId val="832448176"/>
        <c:scaling>
          <c:orientation val="minMax"/>
          <c:max val="110"/>
          <c:min val="6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3"/>
                </a:solidFill>
                <a:latin typeface="+mn-lt"/>
                <a:ea typeface="+mn-ea"/>
                <a:cs typeface="+mn-cs"/>
              </a:defRPr>
            </a:pPr>
            <a:endParaRPr lang="en-US"/>
          </a:p>
        </c:txPr>
        <c:crossAx val="987423184"/>
        <c:crosses val="max"/>
        <c:crossBetween val="between"/>
      </c:valAx>
      <c:dateAx>
        <c:axId val="987423184"/>
        <c:scaling>
          <c:orientation val="minMax"/>
        </c:scaling>
        <c:delete val="1"/>
        <c:axPos val="b"/>
        <c:numFmt formatCode="yyyy\-mm\-dd" sourceLinked="1"/>
        <c:majorTickMark val="out"/>
        <c:minorTickMark val="none"/>
        <c:tickLblPos val="nextTo"/>
        <c:crossAx val="832448176"/>
        <c:crosses val="autoZero"/>
        <c:auto val="1"/>
        <c:lblOffset val="100"/>
        <c:baseTimeUnit val="months"/>
        <c:majorUnit val="1"/>
        <c:minorUnit val="1"/>
      </c:dateAx>
      <c:spPr>
        <a:noFill/>
        <a:ln>
          <a:noFill/>
        </a:ln>
        <a:effectLst/>
      </c:spPr>
    </c:plotArea>
    <c:legend>
      <c:legendPos val="t"/>
      <c:legendEntry>
        <c:idx val="1"/>
        <c:txPr>
          <a:bodyPr rot="0" spcFirstLastPara="1" vertOverflow="ellipsis" vert="horz" wrap="square" anchor="ctr" anchorCtr="1"/>
          <a:lstStyle/>
          <a:p>
            <a:pPr>
              <a:defRPr sz="1800" b="0" i="0" u="none" strike="noStrike" kern="1200" baseline="0">
                <a:solidFill>
                  <a:schemeClr val="accent2"/>
                </a:solidFill>
                <a:latin typeface="+mn-lt"/>
                <a:ea typeface="+mn-ea"/>
                <a:cs typeface="+mn-cs"/>
              </a:defRPr>
            </a:pPr>
            <a:endParaRPr lang="en-US"/>
          </a:p>
        </c:txPr>
      </c:legendEntry>
      <c:layout>
        <c:manualLayout>
          <c:xMode val="edge"/>
          <c:yMode val="edge"/>
          <c:x val="8.5448765559290707E-2"/>
          <c:y val="0.23587179487179488"/>
          <c:w val="0.35310305842612566"/>
          <c:h val="0.20946476882697354"/>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accent3"/>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accent3"/>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r>
              <a:rPr lang="fr-BE" sz="2400" b="1" dirty="0" err="1"/>
              <a:t>External</a:t>
            </a:r>
            <a:r>
              <a:rPr lang="fr-BE" sz="2400" b="1" dirty="0"/>
              <a:t> Balance </a:t>
            </a:r>
            <a:r>
              <a:rPr lang="fr-BE" sz="2400" b="1" dirty="0" err="1"/>
              <a:t>Assessment</a:t>
            </a:r>
            <a:r>
              <a:rPr lang="fr-BE" sz="2400" b="1" dirty="0"/>
              <a:t> </a:t>
            </a:r>
            <a:r>
              <a:rPr lang="fr-BE" sz="2400" b="1" dirty="0" err="1"/>
              <a:t>Predicted</a:t>
            </a:r>
            <a:r>
              <a:rPr lang="fr-BE" sz="2400" b="1" dirty="0"/>
              <a:t> Current </a:t>
            </a:r>
            <a:r>
              <a:rPr lang="fr-BE" sz="2400" b="1" dirty="0" err="1"/>
              <a:t>Account</a:t>
            </a:r>
            <a:r>
              <a:rPr lang="fr-BE" sz="2400" b="1" dirty="0"/>
              <a:t> and Trade </a:t>
            </a:r>
            <a:r>
              <a:rPr lang="fr-BE" sz="2400" b="1" dirty="0" err="1"/>
              <a:t>Barriers</a:t>
            </a:r>
            <a:endParaRPr lang="fr-BE" sz="2400" b="1" dirty="0"/>
          </a:p>
          <a:p>
            <a:pPr>
              <a:defRPr/>
            </a:pPr>
            <a:r>
              <a:rPr lang="fr-BE" sz="2400" dirty="0"/>
              <a:t>(in % of GDP)</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4"/>
              </a:solidFill>
              <a:latin typeface="+mn-lt"/>
              <a:ea typeface="+mn-ea"/>
              <a:cs typeface="+mn-cs"/>
            </a:defRPr>
          </a:pPr>
          <a:endParaRPr lang="fr-BE"/>
        </a:p>
      </c:txPr>
    </c:title>
    <c:autoTitleDeleted val="0"/>
    <c:plotArea>
      <c:layout>
        <c:manualLayout>
          <c:layoutTarget val="inner"/>
          <c:xMode val="edge"/>
          <c:yMode val="edge"/>
          <c:x val="0.19209302325581395"/>
          <c:y val="0.28214876033057851"/>
          <c:w val="0.58049746688640669"/>
          <c:h val="0.6794629183748726"/>
        </c:manualLayout>
      </c:layout>
      <c:scatterChart>
        <c:scatterStyle val="lineMarker"/>
        <c:varyColors val="0"/>
        <c:ser>
          <c:idx val="0"/>
          <c:order val="0"/>
          <c:tx>
            <c:strRef>
              <c:f>'1.1.1.'!$N$3</c:f>
              <c:strCache>
                <c:ptCount val="1"/>
                <c:pt idx="0">
                  <c:v>Predicted CA/GDP change (EBA + Trade barriers)</c:v>
                </c:pt>
              </c:strCache>
            </c:strRef>
          </c:tx>
          <c:spPr>
            <a:ln w="38100" cap="rnd">
              <a:noFill/>
              <a:round/>
            </a:ln>
            <a:effectLst/>
          </c:spPr>
          <c:marker>
            <c:symbol val="circle"/>
            <c:size val="6"/>
            <c:spPr>
              <a:solidFill>
                <a:schemeClr val="accent2"/>
              </a:solidFill>
              <a:ln w="9525">
                <a:noFill/>
              </a:ln>
              <a:effectLst/>
            </c:spPr>
          </c:marker>
          <c:trendline>
            <c:spPr>
              <a:ln w="34925" cap="rnd">
                <a:solidFill>
                  <a:schemeClr val="accent2"/>
                </a:solidFill>
                <a:prstDash val="sysDot"/>
              </a:ln>
              <a:effectLst/>
            </c:spPr>
            <c:trendlineType val="linear"/>
            <c:dispRSqr val="0"/>
            <c:dispEq val="0"/>
          </c:trendline>
          <c:xVal>
            <c:numRef>
              <c:f>'1.1.1.'!$M$4:$M$1364</c:f>
              <c:numCache>
                <c:formatCode>0.00</c:formatCode>
                <c:ptCount val="1361"/>
                <c:pt idx="0">
                  <c:v>-5.9762835735455155E-2</c:v>
                </c:pt>
                <c:pt idx="1">
                  <c:v>0.18037250265479088</c:v>
                </c:pt>
                <c:pt idx="2">
                  <c:v>0.77083646319806576</c:v>
                </c:pt>
                <c:pt idx="3">
                  <c:v>-0.50209802575409412</c:v>
                </c:pt>
                <c:pt idx="4">
                  <c:v>-2.7937069535255432E-2</c:v>
                </c:pt>
                <c:pt idx="5">
                  <c:v>-0.19935441669076681</c:v>
                </c:pt>
                <c:pt idx="6">
                  <c:v>0.19796590786427259</c:v>
                </c:pt>
                <c:pt idx="7">
                  <c:v>-0.14922909904271364</c:v>
                </c:pt>
                <c:pt idx="8">
                  <c:v>-3.0780723318457603E-2</c:v>
                </c:pt>
                <c:pt idx="9">
                  <c:v>-0.49430485814809799</c:v>
                </c:pt>
                <c:pt idx="10">
                  <c:v>-0.51826611161231995</c:v>
                </c:pt>
                <c:pt idx="11">
                  <c:v>0.27036238461732864</c:v>
                </c:pt>
                <c:pt idx="12">
                  <c:v>0.15086657367646694</c:v>
                </c:pt>
                <c:pt idx="13">
                  <c:v>-0.37363748997449875</c:v>
                </c:pt>
                <c:pt idx="14">
                  <c:v>-0.23472905158996582</c:v>
                </c:pt>
                <c:pt idx="15">
                  <c:v>-7.9344771802425385E-2</c:v>
                </c:pt>
                <c:pt idx="16">
                  <c:v>-5.8452226221561432E-2</c:v>
                </c:pt>
                <c:pt idx="17">
                  <c:v>0.54683312773704529</c:v>
                </c:pt>
                <c:pt idx="18">
                  <c:v>-5.40910754352808E-2</c:v>
                </c:pt>
                <c:pt idx="19">
                  <c:v>1.6586203128099442E-2</c:v>
                </c:pt>
                <c:pt idx="20">
                  <c:v>0.3614427987486124</c:v>
                </c:pt>
                <c:pt idx="21">
                  <c:v>0.2139038173481822</c:v>
                </c:pt>
                <c:pt idx="22">
                  <c:v>7.0314895128831267E-2</c:v>
                </c:pt>
                <c:pt idx="23">
                  <c:v>1.4277058653533459E-2</c:v>
                </c:pt>
                <c:pt idx="24">
                  <c:v>-6.7637558095157146E-2</c:v>
                </c:pt>
                <c:pt idx="25">
                  <c:v>-9.5737277297303081E-2</c:v>
                </c:pt>
                <c:pt idx="26">
                  <c:v>9.5051067182794213E-2</c:v>
                </c:pt>
                <c:pt idx="27">
                  <c:v>-0.69676805287599564</c:v>
                </c:pt>
                <c:pt idx="28">
                  <c:v>-0.68168342113494873</c:v>
                </c:pt>
                <c:pt idx="29">
                  <c:v>-0.26131803169846535</c:v>
                </c:pt>
                <c:pt idx="30">
                  <c:v>-0.60784099623560905</c:v>
                </c:pt>
                <c:pt idx="31">
                  <c:v>-0.70592928677797318</c:v>
                </c:pt>
                <c:pt idx="32">
                  <c:v>-0.27168961241841316</c:v>
                </c:pt>
                <c:pt idx="33">
                  <c:v>0.28351480141282082</c:v>
                </c:pt>
                <c:pt idx="34">
                  <c:v>0.44991634786128998</c:v>
                </c:pt>
                <c:pt idx="35">
                  <c:v>0.1110331155359745</c:v>
                </c:pt>
                <c:pt idx="36">
                  <c:v>7.5131095945835114E-2</c:v>
                </c:pt>
                <c:pt idx="37">
                  <c:v>8.4859784692525864E-2</c:v>
                </c:pt>
                <c:pt idx="38">
                  <c:v>0.26049399748444557</c:v>
                </c:pt>
                <c:pt idx="39">
                  <c:v>0.90336930006742477</c:v>
                </c:pt>
                <c:pt idx="40">
                  <c:v>-0.27753543108701706</c:v>
                </c:pt>
                <c:pt idx="41">
                  <c:v>-0.86694145575165749</c:v>
                </c:pt>
                <c:pt idx="42">
                  <c:v>-0.35712039098143578</c:v>
                </c:pt>
                <c:pt idx="43">
                  <c:v>-0.22631855681538582</c:v>
                </c:pt>
                <c:pt idx="44">
                  <c:v>-0.88178273290395737</c:v>
                </c:pt>
                <c:pt idx="45">
                  <c:v>-0.43232138268649578</c:v>
                </c:pt>
                <c:pt idx="46">
                  <c:v>1.7416849732398987E-2</c:v>
                </c:pt>
                <c:pt idx="47">
                  <c:v>-3.651459701359272E-2</c:v>
                </c:pt>
                <c:pt idx="48">
                  <c:v>-0.9741663932800293</c:v>
                </c:pt>
                <c:pt idx="49">
                  <c:v>0.25759441778063774</c:v>
                </c:pt>
                <c:pt idx="50">
                  <c:v>-0.1288742758333683</c:v>
                </c:pt>
                <c:pt idx="51">
                  <c:v>0.43134735897183418</c:v>
                </c:pt>
                <c:pt idx="52">
                  <c:v>1.1603202670812607</c:v>
                </c:pt>
                <c:pt idx="53">
                  <c:v>-0.18463488668203354</c:v>
                </c:pt>
                <c:pt idx="54">
                  <c:v>0.65668919123709202</c:v>
                </c:pt>
                <c:pt idx="55">
                  <c:v>-0.54369224235415459</c:v>
                </c:pt>
                <c:pt idx="56">
                  <c:v>-1.2361700646579266E-2</c:v>
                </c:pt>
                <c:pt idx="57">
                  <c:v>-0.13609494781121612</c:v>
                </c:pt>
                <c:pt idx="58">
                  <c:v>0.2892754040658474</c:v>
                </c:pt>
                <c:pt idx="59">
                  <c:v>0.38331192918121815</c:v>
                </c:pt>
                <c:pt idx="60">
                  <c:v>1.4310609549283981E-2</c:v>
                </c:pt>
                <c:pt idx="61">
                  <c:v>0.46686865389347076</c:v>
                </c:pt>
                <c:pt idx="62">
                  <c:v>-8.199010044336319E-2</c:v>
                </c:pt>
                <c:pt idx="63">
                  <c:v>-1.7754394561052322</c:v>
                </c:pt>
                <c:pt idx="64">
                  <c:v>-0.3725096583366394</c:v>
                </c:pt>
                <c:pt idx="65">
                  <c:v>-1.0368352755904198</c:v>
                </c:pt>
                <c:pt idx="66">
                  <c:v>-1.508001983165741</c:v>
                </c:pt>
                <c:pt idx="67">
                  <c:v>0.37352691870182753</c:v>
                </c:pt>
                <c:pt idx="68">
                  <c:v>0.17327724490314722</c:v>
                </c:pt>
                <c:pt idx="69">
                  <c:v>-0.20536934025585651</c:v>
                </c:pt>
                <c:pt idx="70">
                  <c:v>-0.30238446779549122</c:v>
                </c:pt>
                <c:pt idx="71">
                  <c:v>1.0922085493803024E-2</c:v>
                </c:pt>
                <c:pt idx="72">
                  <c:v>0.35755843855440617</c:v>
                </c:pt>
                <c:pt idx="73">
                  <c:v>1.2627826072275639E-2</c:v>
                </c:pt>
                <c:pt idx="74">
                  <c:v>-0.42311623692512512</c:v>
                </c:pt>
                <c:pt idx="75">
                  <c:v>-2.2225640714168549E-2</c:v>
                </c:pt>
                <c:pt idx="76">
                  <c:v>0.41730320081114769</c:v>
                </c:pt>
                <c:pt idx="77">
                  <c:v>4.4281058944761753E-2</c:v>
                </c:pt>
                <c:pt idx="78">
                  <c:v>0.29767155647277832</c:v>
                </c:pt>
                <c:pt idx="79">
                  <c:v>-0.5277527030557394</c:v>
                </c:pt>
                <c:pt idx="80">
                  <c:v>4.412350244820118E-2</c:v>
                </c:pt>
                <c:pt idx="81">
                  <c:v>-0.59427209198474884</c:v>
                </c:pt>
                <c:pt idx="82">
                  <c:v>6.0204137116670609E-2</c:v>
                </c:pt>
                <c:pt idx="83">
                  <c:v>-0.24849586188793182</c:v>
                </c:pt>
                <c:pt idx="84">
                  <c:v>1.2971716001629829</c:v>
                </c:pt>
                <c:pt idx="85">
                  <c:v>-0.27646953240036964</c:v>
                </c:pt>
                <c:pt idx="86">
                  <c:v>-0.42827026918530464</c:v>
                </c:pt>
                <c:pt idx="87">
                  <c:v>1.0452399961650372</c:v>
                </c:pt>
                <c:pt idx="88">
                  <c:v>0.22162608802318573</c:v>
                </c:pt>
                <c:pt idx="89">
                  <c:v>0.85937511175870895</c:v>
                </c:pt>
                <c:pt idx="90">
                  <c:v>0.92472005635499954</c:v>
                </c:pt>
                <c:pt idx="91">
                  <c:v>-0.1610293984413147</c:v>
                </c:pt>
                <c:pt idx="92">
                  <c:v>-0.55106636136770248</c:v>
                </c:pt>
                <c:pt idx="93">
                  <c:v>-0.19895955920219421</c:v>
                </c:pt>
                <c:pt idx="94">
                  <c:v>0.3564927726984024</c:v>
                </c:pt>
                <c:pt idx="95">
                  <c:v>-0.46465052291750908</c:v>
                </c:pt>
                <c:pt idx="96">
                  <c:v>0.55390531197190285</c:v>
                </c:pt>
                <c:pt idx="97">
                  <c:v>-4.1451305150985718E-2</c:v>
                </c:pt>
                <c:pt idx="98">
                  <c:v>6.2295421957969666E-2</c:v>
                </c:pt>
                <c:pt idx="99">
                  <c:v>5.3241569548845291E-2</c:v>
                </c:pt>
                <c:pt idx="100">
                  <c:v>0.76703662052750587</c:v>
                </c:pt>
                <c:pt idx="101">
                  <c:v>0.33919587731361389</c:v>
                </c:pt>
                <c:pt idx="102">
                  <c:v>0.18366426229476929</c:v>
                </c:pt>
                <c:pt idx="103">
                  <c:v>0.35284999758005142</c:v>
                </c:pt>
                <c:pt idx="104">
                  <c:v>-5.1887333393096924E-2</c:v>
                </c:pt>
                <c:pt idx="105">
                  <c:v>-0.94360914081335068</c:v>
                </c:pt>
                <c:pt idx="106">
                  <c:v>-0.11570733040571213</c:v>
                </c:pt>
                <c:pt idx="107">
                  <c:v>-0.79787438735365868</c:v>
                </c:pt>
                <c:pt idx="108">
                  <c:v>0.80034909769892693</c:v>
                </c:pt>
                <c:pt idx="109">
                  <c:v>-0.85988985374569893</c:v>
                </c:pt>
                <c:pt idx="110">
                  <c:v>-1.15478141233325</c:v>
                </c:pt>
                <c:pt idx="111">
                  <c:v>1.3137658126652241</c:v>
                </c:pt>
                <c:pt idx="112">
                  <c:v>0.82703167572617531</c:v>
                </c:pt>
                <c:pt idx="113">
                  <c:v>-1.3684207573533058</c:v>
                </c:pt>
                <c:pt idx="114">
                  <c:v>0.33922311849892139</c:v>
                </c:pt>
                <c:pt idx="115">
                  <c:v>0.48077311366796494</c:v>
                </c:pt>
                <c:pt idx="116">
                  <c:v>0.30669290572404861</c:v>
                </c:pt>
                <c:pt idx="117">
                  <c:v>1.0499021038413048</c:v>
                </c:pt>
                <c:pt idx="118">
                  <c:v>-1.0796947404742241</c:v>
                </c:pt>
                <c:pt idx="119">
                  <c:v>1.1162450537085533</c:v>
                </c:pt>
                <c:pt idx="120">
                  <c:v>0.24522505700588226</c:v>
                </c:pt>
                <c:pt idx="121">
                  <c:v>-1.107584685087204</c:v>
                </c:pt>
                <c:pt idx="122">
                  <c:v>1.4716621488332748</c:v>
                </c:pt>
                <c:pt idx="123">
                  <c:v>0.14344155788421631</c:v>
                </c:pt>
                <c:pt idx="124">
                  <c:v>1.2931842356920242</c:v>
                </c:pt>
                <c:pt idx="125">
                  <c:v>-1.5511378645896912</c:v>
                </c:pt>
                <c:pt idx="126">
                  <c:v>0.34359442070126534</c:v>
                </c:pt>
                <c:pt idx="127">
                  <c:v>0.21897531114518642</c:v>
                </c:pt>
                <c:pt idx="128">
                  <c:v>-0.3038519062101841</c:v>
                </c:pt>
                <c:pt idx="129">
                  <c:v>-0.82061188295483589</c:v>
                </c:pt>
                <c:pt idx="130">
                  <c:v>0.20591334905475378</c:v>
                </c:pt>
                <c:pt idx="131">
                  <c:v>0.32920143567025661</c:v>
                </c:pt>
                <c:pt idx="132">
                  <c:v>0.21641252096742392</c:v>
                </c:pt>
                <c:pt idx="133">
                  <c:v>-0.2338087186217308</c:v>
                </c:pt>
                <c:pt idx="134">
                  <c:v>-0.28245914727449417</c:v>
                </c:pt>
                <c:pt idx="135">
                  <c:v>-0.11622952297329903</c:v>
                </c:pt>
                <c:pt idx="136">
                  <c:v>0.80568064004182816</c:v>
                </c:pt>
                <c:pt idx="137">
                  <c:v>-0.33611869439482689</c:v>
                </c:pt>
                <c:pt idx="138">
                  <c:v>-0.26268651708960533</c:v>
                </c:pt>
                <c:pt idx="139">
                  <c:v>-0.1495767617598176</c:v>
                </c:pt>
                <c:pt idx="140">
                  <c:v>-1.1480986140668392</c:v>
                </c:pt>
                <c:pt idx="141">
                  <c:v>-0.21367864683270454</c:v>
                </c:pt>
                <c:pt idx="142">
                  <c:v>1.5181292779743671</c:v>
                </c:pt>
                <c:pt idx="143">
                  <c:v>-0.51116347312927246</c:v>
                </c:pt>
                <c:pt idx="144">
                  <c:v>0.68803718313574791</c:v>
                </c:pt>
                <c:pt idx="145">
                  <c:v>0.77854357659816742</c:v>
                </c:pt>
                <c:pt idx="146">
                  <c:v>0.61023524031043053</c:v>
                </c:pt>
                <c:pt idx="147">
                  <c:v>1.2624667957425117</c:v>
                </c:pt>
                <c:pt idx="148">
                  <c:v>0.37294849753379822</c:v>
                </c:pt>
                <c:pt idx="149">
                  <c:v>0.17051175236701965</c:v>
                </c:pt>
                <c:pt idx="150">
                  <c:v>-0.55697076022624969</c:v>
                </c:pt>
                <c:pt idx="151">
                  <c:v>0.30442886054515839</c:v>
                </c:pt>
                <c:pt idx="152">
                  <c:v>1.0959822684526443</c:v>
                </c:pt>
                <c:pt idx="153">
                  <c:v>9.3707814812660217E-2</c:v>
                </c:pt>
                <c:pt idx="154">
                  <c:v>3.1062960624694824</c:v>
                </c:pt>
                <c:pt idx="155">
                  <c:v>-0.27084401808679104</c:v>
                </c:pt>
                <c:pt idx="156">
                  <c:v>-0.92309471219778061</c:v>
                </c:pt>
                <c:pt idx="157">
                  <c:v>-0.56263594888150692</c:v>
                </c:pt>
                <c:pt idx="158">
                  <c:v>-0.20195683464407921</c:v>
                </c:pt>
                <c:pt idx="159">
                  <c:v>0.26791654527187347</c:v>
                </c:pt>
                <c:pt idx="160">
                  <c:v>0.52861436270177364</c:v>
                </c:pt>
                <c:pt idx="161">
                  <c:v>0.52690501324832439</c:v>
                </c:pt>
                <c:pt idx="162">
                  <c:v>-6.4210186246782541E-2</c:v>
                </c:pt>
                <c:pt idx="163">
                  <c:v>0.68099168129265308</c:v>
                </c:pt>
                <c:pt idx="164">
                  <c:v>0.66073671914637089</c:v>
                </c:pt>
                <c:pt idx="165">
                  <c:v>-0.4368082620203495</c:v>
                </c:pt>
                <c:pt idx="166">
                  <c:v>-0.43689059093594551</c:v>
                </c:pt>
                <c:pt idx="167">
                  <c:v>-0.54392674937844276</c:v>
                </c:pt>
                <c:pt idx="168">
                  <c:v>0.28623519465327263</c:v>
                </c:pt>
                <c:pt idx="169">
                  <c:v>8.4931193850934505E-2</c:v>
                </c:pt>
                <c:pt idx="170">
                  <c:v>-0.39216526784002781</c:v>
                </c:pt>
                <c:pt idx="171">
                  <c:v>-0.20459620282053947</c:v>
                </c:pt>
                <c:pt idx="172">
                  <c:v>-4.6684127300977707E-2</c:v>
                </c:pt>
                <c:pt idx="173">
                  <c:v>-0.37178422790020704</c:v>
                </c:pt>
                <c:pt idx="174">
                  <c:v>8.7064225226640701E-3</c:v>
                </c:pt>
                <c:pt idx="175">
                  <c:v>0.16744616441428661</c:v>
                </c:pt>
                <c:pt idx="176">
                  <c:v>-0.11937781237065792</c:v>
                </c:pt>
                <c:pt idx="177">
                  <c:v>-0.28473194688558578</c:v>
                </c:pt>
                <c:pt idx="178">
                  <c:v>0.49092662520706654</c:v>
                </c:pt>
                <c:pt idx="179">
                  <c:v>0.10205882135778666</c:v>
                </c:pt>
                <c:pt idx="180">
                  <c:v>-0.23526025470346212</c:v>
                </c:pt>
                <c:pt idx="181">
                  <c:v>1.1229502037167549</c:v>
                </c:pt>
                <c:pt idx="182">
                  <c:v>-0.10055121965706348</c:v>
                </c:pt>
                <c:pt idx="183">
                  <c:v>-1.0174154303967953</c:v>
                </c:pt>
                <c:pt idx="184">
                  <c:v>-0.38482961244881153</c:v>
                </c:pt>
                <c:pt idx="185">
                  <c:v>-5.2915140986442566E-2</c:v>
                </c:pt>
                <c:pt idx="186">
                  <c:v>-0.28610508888959885</c:v>
                </c:pt>
                <c:pt idx="187">
                  <c:v>0.25566518306732178</c:v>
                </c:pt>
                <c:pt idx="188">
                  <c:v>7.9757953062653542E-2</c:v>
                </c:pt>
                <c:pt idx="189">
                  <c:v>-0.37310672923922539</c:v>
                </c:pt>
                <c:pt idx="190">
                  <c:v>6.5788079518824816E-2</c:v>
                </c:pt>
                <c:pt idx="191">
                  <c:v>-1.1559231206774712</c:v>
                </c:pt>
                <c:pt idx="192">
                  <c:v>0.61534065753221512</c:v>
                </c:pt>
                <c:pt idx="193">
                  <c:v>0.30497456900775433</c:v>
                </c:pt>
                <c:pt idx="194">
                  <c:v>0.17088674940168858</c:v>
                </c:pt>
                <c:pt idx="195">
                  <c:v>-7.2585814632475376E-2</c:v>
                </c:pt>
                <c:pt idx="196">
                  <c:v>-0.61345905996859074</c:v>
                </c:pt>
                <c:pt idx="197">
                  <c:v>-0.7088883314281702</c:v>
                </c:pt>
                <c:pt idx="198">
                  <c:v>0.42160172015428543</c:v>
                </c:pt>
                <c:pt idx="199">
                  <c:v>0.53851287811994553</c:v>
                </c:pt>
                <c:pt idx="200">
                  <c:v>0.63637420535087585</c:v>
                </c:pt>
                <c:pt idx="201">
                  <c:v>0.8633853867650032</c:v>
                </c:pt>
                <c:pt idx="202">
                  <c:v>-6.2821432948112488E-3</c:v>
                </c:pt>
                <c:pt idx="203">
                  <c:v>0.55621741339564323</c:v>
                </c:pt>
                <c:pt idx="204">
                  <c:v>-0.31308969482779503</c:v>
                </c:pt>
                <c:pt idx="205">
                  <c:v>1.6735386103391647</c:v>
                </c:pt>
                <c:pt idx="206">
                  <c:v>-1.2322638183832169</c:v>
                </c:pt>
                <c:pt idx="207">
                  <c:v>-0.457774568349123</c:v>
                </c:pt>
                <c:pt idx="208">
                  <c:v>0.6882241927087307</c:v>
                </c:pt>
                <c:pt idx="209">
                  <c:v>1.5402212738990784E-2</c:v>
                </c:pt>
                <c:pt idx="210">
                  <c:v>2.4225004017353058E-2</c:v>
                </c:pt>
                <c:pt idx="211">
                  <c:v>0.4611065611243248</c:v>
                </c:pt>
                <c:pt idx="212">
                  <c:v>-0.15466473996639252</c:v>
                </c:pt>
                <c:pt idx="213">
                  <c:v>-0.77176466584205627</c:v>
                </c:pt>
                <c:pt idx="214">
                  <c:v>0.19936561584472656</c:v>
                </c:pt>
                <c:pt idx="215">
                  <c:v>0.19104760140180588</c:v>
                </c:pt>
                <c:pt idx="216">
                  <c:v>0.56293737143278122</c:v>
                </c:pt>
                <c:pt idx="217">
                  <c:v>-1.1674990877509117</c:v>
                </c:pt>
                <c:pt idx="218">
                  <c:v>-0.91368695721030235</c:v>
                </c:pt>
                <c:pt idx="219">
                  <c:v>0.44188522733747959</c:v>
                </c:pt>
                <c:pt idx="220">
                  <c:v>1.2269832193851471</c:v>
                </c:pt>
                <c:pt idx="221">
                  <c:v>8.1061758100986481E-2</c:v>
                </c:pt>
                <c:pt idx="222">
                  <c:v>0.91187190264463425</c:v>
                </c:pt>
                <c:pt idx="223">
                  <c:v>0.62814615666866302</c:v>
                </c:pt>
                <c:pt idx="224">
                  <c:v>-0.1214275136590004</c:v>
                </c:pt>
                <c:pt idx="225">
                  <c:v>0.2702757716178894</c:v>
                </c:pt>
                <c:pt idx="226">
                  <c:v>0.1203121617436409</c:v>
                </c:pt>
                <c:pt idx="227">
                  <c:v>-0.79432819038629532</c:v>
                </c:pt>
                <c:pt idx="228">
                  <c:v>-0.93355597928166389</c:v>
                </c:pt>
                <c:pt idx="229">
                  <c:v>0.19570589065551758</c:v>
                </c:pt>
                <c:pt idx="230">
                  <c:v>-0.88827759027481079</c:v>
                </c:pt>
                <c:pt idx="231">
                  <c:v>-0.78230630606412888</c:v>
                </c:pt>
                <c:pt idx="232">
                  <c:v>-0.31116325408220291</c:v>
                </c:pt>
                <c:pt idx="233">
                  <c:v>-0.53861150518059731</c:v>
                </c:pt>
                <c:pt idx="234">
                  <c:v>-0.38757864385843277</c:v>
                </c:pt>
                <c:pt idx="235">
                  <c:v>0.83535751327872276</c:v>
                </c:pt>
                <c:pt idx="236">
                  <c:v>0.68680192343890667</c:v>
                </c:pt>
                <c:pt idx="237">
                  <c:v>-0.22579645738005638</c:v>
                </c:pt>
                <c:pt idx="238">
                  <c:v>-3.2090907916426659E-2</c:v>
                </c:pt>
                <c:pt idx="239">
                  <c:v>1.7454145476222038</c:v>
                </c:pt>
                <c:pt idx="240">
                  <c:v>0.95163285732269287</c:v>
                </c:pt>
                <c:pt idx="241">
                  <c:v>0.56329239159822464</c:v>
                </c:pt>
                <c:pt idx="242">
                  <c:v>1.2675352394580841</c:v>
                </c:pt>
                <c:pt idx="243">
                  <c:v>0.10568909347057343</c:v>
                </c:pt>
                <c:pt idx="244">
                  <c:v>-0.42185857892036438</c:v>
                </c:pt>
                <c:pt idx="245">
                  <c:v>0.8188735693693161</c:v>
                </c:pt>
                <c:pt idx="246">
                  <c:v>0.11377669870853424</c:v>
                </c:pt>
                <c:pt idx="247">
                  <c:v>-0.14864206314086914</c:v>
                </c:pt>
                <c:pt idx="248">
                  <c:v>-0.53124399855732918</c:v>
                </c:pt>
                <c:pt idx="249">
                  <c:v>-5.1384046673774719E-2</c:v>
                </c:pt>
                <c:pt idx="250">
                  <c:v>0.52942996844649315</c:v>
                </c:pt>
                <c:pt idx="251">
                  <c:v>6.4233317971229553E-4</c:v>
                </c:pt>
                <c:pt idx="252">
                  <c:v>1.2714136391878128E-2</c:v>
                </c:pt>
                <c:pt idx="253">
                  <c:v>-0.32305698841810226</c:v>
                </c:pt>
                <c:pt idx="254">
                  <c:v>-1.4281065203249454</c:v>
                </c:pt>
                <c:pt idx="255">
                  <c:v>1.826900988817215</c:v>
                </c:pt>
                <c:pt idx="256">
                  <c:v>-7.3988828808069229E-2</c:v>
                </c:pt>
                <c:pt idx="257">
                  <c:v>-0.75429831631481647</c:v>
                </c:pt>
                <c:pt idx="258">
                  <c:v>-0.81812404096126556</c:v>
                </c:pt>
                <c:pt idx="259">
                  <c:v>0.81174438819289207</c:v>
                </c:pt>
                <c:pt idx="260">
                  <c:v>-1.5600491315126419E-2</c:v>
                </c:pt>
                <c:pt idx="261">
                  <c:v>0.19761794246733189</c:v>
                </c:pt>
                <c:pt idx="262">
                  <c:v>-0.97108790650963783</c:v>
                </c:pt>
                <c:pt idx="263">
                  <c:v>1.3830493204295635</c:v>
                </c:pt>
                <c:pt idx="264">
                  <c:v>1.0655618272721767</c:v>
                </c:pt>
                <c:pt idx="265">
                  <c:v>0.54236389696598053</c:v>
                </c:pt>
                <c:pt idx="266">
                  <c:v>2.5693885982036591E-2</c:v>
                </c:pt>
                <c:pt idx="267">
                  <c:v>-0.84119774401187897</c:v>
                </c:pt>
                <c:pt idx="268">
                  <c:v>-0.70905685424804688</c:v>
                </c:pt>
                <c:pt idx="269">
                  <c:v>-2.2392138838768005</c:v>
                </c:pt>
                <c:pt idx="270">
                  <c:v>-1.2932415120303631</c:v>
                </c:pt>
                <c:pt idx="271">
                  <c:v>0.82414671778678894</c:v>
                </c:pt>
                <c:pt idx="272">
                  <c:v>0.48445817083120346</c:v>
                </c:pt>
                <c:pt idx="273">
                  <c:v>0.15363516286015511</c:v>
                </c:pt>
                <c:pt idx="274">
                  <c:v>1.8419302999973297</c:v>
                </c:pt>
                <c:pt idx="275">
                  <c:v>0.70477398112416267</c:v>
                </c:pt>
                <c:pt idx="276">
                  <c:v>-6.3747167587280273E-2</c:v>
                </c:pt>
                <c:pt idx="277">
                  <c:v>1.1466231197118759</c:v>
                </c:pt>
                <c:pt idx="278">
                  <c:v>1.5167661011219025</c:v>
                </c:pt>
                <c:pt idx="279">
                  <c:v>1.3357631862163544</c:v>
                </c:pt>
                <c:pt idx="280">
                  <c:v>1.1340276338160038</c:v>
                </c:pt>
                <c:pt idx="281">
                  <c:v>1.5031551942229271</c:v>
                </c:pt>
                <c:pt idx="282">
                  <c:v>-1.3500496745109558</c:v>
                </c:pt>
                <c:pt idx="283">
                  <c:v>9.7586587071418762E-2</c:v>
                </c:pt>
                <c:pt idx="284">
                  <c:v>2.1046515554189682</c:v>
                </c:pt>
                <c:pt idx="285">
                  <c:v>0.11003166437149048</c:v>
                </c:pt>
                <c:pt idx="286">
                  <c:v>1.0880235582590103</c:v>
                </c:pt>
                <c:pt idx="287">
                  <c:v>0.42224116623401642</c:v>
                </c:pt>
                <c:pt idx="288">
                  <c:v>-1.3805374503135681</c:v>
                </c:pt>
                <c:pt idx="289">
                  <c:v>-0.87766721844673157</c:v>
                </c:pt>
                <c:pt idx="290">
                  <c:v>2.1374762058258057</c:v>
                </c:pt>
                <c:pt idx="291">
                  <c:v>2.7358964085578918</c:v>
                </c:pt>
                <c:pt idx="292">
                  <c:v>-0.2397879958152771</c:v>
                </c:pt>
                <c:pt idx="293">
                  <c:v>1.5578925609588623</c:v>
                </c:pt>
                <c:pt idx="294">
                  <c:v>0.84119066596031189</c:v>
                </c:pt>
                <c:pt idx="295">
                  <c:v>0.63746050000190735</c:v>
                </c:pt>
                <c:pt idx="296">
                  <c:v>0.42933002114295959</c:v>
                </c:pt>
                <c:pt idx="297">
                  <c:v>1.0569483041763306</c:v>
                </c:pt>
                <c:pt idx="298">
                  <c:v>-2.1653823554515839</c:v>
                </c:pt>
                <c:pt idx="299">
                  <c:v>2.6267878711223602</c:v>
                </c:pt>
                <c:pt idx="300">
                  <c:v>-6.1452411115169525</c:v>
                </c:pt>
                <c:pt idx="301">
                  <c:v>2.6513218879699707</c:v>
                </c:pt>
                <c:pt idx="302">
                  <c:v>2.1960645914077759</c:v>
                </c:pt>
                <c:pt idx="303">
                  <c:v>-1.5196904540061951</c:v>
                </c:pt>
                <c:pt idx="304">
                  <c:v>0.10264962911605835</c:v>
                </c:pt>
                <c:pt idx="305">
                  <c:v>0.14129802584648132</c:v>
                </c:pt>
                <c:pt idx="306">
                  <c:v>-3.6665201187133789</c:v>
                </c:pt>
                <c:pt idx="307">
                  <c:v>1.4177516102790833</c:v>
                </c:pt>
                <c:pt idx="308">
                  <c:v>2.1621234714984894</c:v>
                </c:pt>
                <c:pt idx="309">
                  <c:v>3.2013647258281708</c:v>
                </c:pt>
                <c:pt idx="310">
                  <c:v>-2.6372641324996948</c:v>
                </c:pt>
                <c:pt idx="311">
                  <c:v>0.76411664485931396</c:v>
                </c:pt>
                <c:pt idx="312">
                  <c:v>-0.30195377767086029</c:v>
                </c:pt>
                <c:pt idx="313">
                  <c:v>0.55364947766065598</c:v>
                </c:pt>
                <c:pt idx="314">
                  <c:v>0.80808568745851517</c:v>
                </c:pt>
                <c:pt idx="315">
                  <c:v>8.4254192188382149E-2</c:v>
                </c:pt>
                <c:pt idx="316">
                  <c:v>0.20623453892767429</c:v>
                </c:pt>
                <c:pt idx="317">
                  <c:v>-0.31555583700537682</c:v>
                </c:pt>
                <c:pt idx="318">
                  <c:v>-0.14042500406503677</c:v>
                </c:pt>
                <c:pt idx="319">
                  <c:v>1.1251050978899002</c:v>
                </c:pt>
                <c:pt idx="320">
                  <c:v>-0.59691877104341984</c:v>
                </c:pt>
                <c:pt idx="321">
                  <c:v>0.51674800924956799</c:v>
                </c:pt>
                <c:pt idx="322">
                  <c:v>-0.47738868743181229</c:v>
                </c:pt>
                <c:pt idx="323">
                  <c:v>-2.7967029018327594E-2</c:v>
                </c:pt>
                <c:pt idx="324">
                  <c:v>0.24071175139397383</c:v>
                </c:pt>
                <c:pt idx="325">
                  <c:v>-0.2617178950458765</c:v>
                </c:pt>
                <c:pt idx="326">
                  <c:v>0.15658506890758872</c:v>
                </c:pt>
                <c:pt idx="327">
                  <c:v>-0.2226575743407011</c:v>
                </c:pt>
                <c:pt idx="328">
                  <c:v>-0.27817392256110907</c:v>
                </c:pt>
                <c:pt idx="329">
                  <c:v>-0.55646803230047226</c:v>
                </c:pt>
                <c:pt idx="330">
                  <c:v>-0.68895770236849785</c:v>
                </c:pt>
                <c:pt idx="331">
                  <c:v>0.23233061656355858</c:v>
                </c:pt>
                <c:pt idx="332">
                  <c:v>-0.46951500698924065</c:v>
                </c:pt>
                <c:pt idx="333">
                  <c:v>1.2240521609783173</c:v>
                </c:pt>
                <c:pt idx="334">
                  <c:v>-0.62529458664357662</c:v>
                </c:pt>
                <c:pt idx="335">
                  <c:v>2.5417935103178024E-2</c:v>
                </c:pt>
                <c:pt idx="336">
                  <c:v>-0.11724503710865974</c:v>
                </c:pt>
                <c:pt idx="337">
                  <c:v>-0.50551369786262512</c:v>
                </c:pt>
                <c:pt idx="338">
                  <c:v>1.0389503091573715</c:v>
                </c:pt>
                <c:pt idx="339">
                  <c:v>0.80796470865607262</c:v>
                </c:pt>
                <c:pt idx="340">
                  <c:v>-0.78342156484723091</c:v>
                </c:pt>
                <c:pt idx="341">
                  <c:v>0.30901671852916479</c:v>
                </c:pt>
                <c:pt idx="342">
                  <c:v>-8.9209130965173244E-2</c:v>
                </c:pt>
                <c:pt idx="343">
                  <c:v>1.3073300942778587</c:v>
                </c:pt>
                <c:pt idx="344">
                  <c:v>0.51951035857200623</c:v>
                </c:pt>
                <c:pt idx="345">
                  <c:v>0.12502670288085938</c:v>
                </c:pt>
                <c:pt idx="346">
                  <c:v>0.68198144435882568</c:v>
                </c:pt>
                <c:pt idx="347">
                  <c:v>-0.31772628426551819</c:v>
                </c:pt>
                <c:pt idx="348">
                  <c:v>-8.2533061504364014E-2</c:v>
                </c:pt>
                <c:pt idx="349">
                  <c:v>-0.18933489918708801</c:v>
                </c:pt>
                <c:pt idx="350">
                  <c:v>-0.37446394562721252</c:v>
                </c:pt>
                <c:pt idx="351">
                  <c:v>-4.355311393737793E-2</c:v>
                </c:pt>
                <c:pt idx="352">
                  <c:v>0.25475174188613892</c:v>
                </c:pt>
                <c:pt idx="353">
                  <c:v>-0.40256902575492859</c:v>
                </c:pt>
                <c:pt idx="354">
                  <c:v>-0.4093654453754425</c:v>
                </c:pt>
                <c:pt idx="355">
                  <c:v>1.3620473444461823</c:v>
                </c:pt>
                <c:pt idx="356">
                  <c:v>0.13082697987556458</c:v>
                </c:pt>
                <c:pt idx="357">
                  <c:v>-2.3578882217407227</c:v>
                </c:pt>
                <c:pt idx="358">
                  <c:v>1.7626158893108368</c:v>
                </c:pt>
                <c:pt idx="359">
                  <c:v>-2.7842108160257339</c:v>
                </c:pt>
                <c:pt idx="360">
                  <c:v>-0.22818595170974731</c:v>
                </c:pt>
                <c:pt idx="361">
                  <c:v>1.4029234647750854</c:v>
                </c:pt>
                <c:pt idx="362">
                  <c:v>-0.68453513085842133</c:v>
                </c:pt>
                <c:pt idx="363">
                  <c:v>0.26955120265483856</c:v>
                </c:pt>
                <c:pt idx="364">
                  <c:v>0.20062178373336792</c:v>
                </c:pt>
                <c:pt idx="365">
                  <c:v>-0.15802383422851563</c:v>
                </c:pt>
                <c:pt idx="366">
                  <c:v>0.92315562069416046</c:v>
                </c:pt>
                <c:pt idx="367">
                  <c:v>-0.4822559654712677</c:v>
                </c:pt>
                <c:pt idx="368">
                  <c:v>-9.4666704535484314E-2</c:v>
                </c:pt>
                <c:pt idx="369">
                  <c:v>-0.56481938809156418</c:v>
                </c:pt>
                <c:pt idx="370">
                  <c:v>-0.13615153729915619</c:v>
                </c:pt>
                <c:pt idx="371">
                  <c:v>0.21088682115077972</c:v>
                </c:pt>
                <c:pt idx="372">
                  <c:v>0.32800883054733276</c:v>
                </c:pt>
                <c:pt idx="373">
                  <c:v>0.95751937478780746</c:v>
                </c:pt>
                <c:pt idx="374">
                  <c:v>1.2406726367771626</c:v>
                </c:pt>
                <c:pt idx="375">
                  <c:v>0.12434953823685646</c:v>
                </c:pt>
                <c:pt idx="376">
                  <c:v>0.14419234357774258</c:v>
                </c:pt>
                <c:pt idx="377">
                  <c:v>0.90018799528479576</c:v>
                </c:pt>
                <c:pt idx="378">
                  <c:v>0.70994682610034943</c:v>
                </c:pt>
                <c:pt idx="379">
                  <c:v>0.20421566441655159</c:v>
                </c:pt>
                <c:pt idx="380">
                  <c:v>-0.35713859833776951</c:v>
                </c:pt>
                <c:pt idx="381">
                  <c:v>0.62899761833250523</c:v>
                </c:pt>
                <c:pt idx="382">
                  <c:v>-0.20181918516755104</c:v>
                </c:pt>
                <c:pt idx="383">
                  <c:v>0.70369606837630272</c:v>
                </c:pt>
                <c:pt idx="384">
                  <c:v>-1.6164220869541168E-2</c:v>
                </c:pt>
                <c:pt idx="385">
                  <c:v>0.29828548431396484</c:v>
                </c:pt>
                <c:pt idx="386">
                  <c:v>0.46934876590967178</c:v>
                </c:pt>
                <c:pt idx="387">
                  <c:v>-1.628180593252182</c:v>
                </c:pt>
                <c:pt idx="388">
                  <c:v>-0.17159413546323776</c:v>
                </c:pt>
                <c:pt idx="389">
                  <c:v>5.9870164841413498E-2</c:v>
                </c:pt>
                <c:pt idx="390">
                  <c:v>-6.2272138893604279E-2</c:v>
                </c:pt>
                <c:pt idx="391">
                  <c:v>-0.60158250853419304</c:v>
                </c:pt>
                <c:pt idx="392">
                  <c:v>0.4490765742957592</c:v>
                </c:pt>
                <c:pt idx="393">
                  <c:v>-0.18251971341669559</c:v>
                </c:pt>
                <c:pt idx="394">
                  <c:v>0.66575226373970509</c:v>
                </c:pt>
                <c:pt idx="395">
                  <c:v>-0.55584367364645004</c:v>
                </c:pt>
                <c:pt idx="396">
                  <c:v>0.85743917152285576</c:v>
                </c:pt>
                <c:pt idx="397">
                  <c:v>-0.40751183405518532</c:v>
                </c:pt>
                <c:pt idx="398">
                  <c:v>-1.7029725015163422</c:v>
                </c:pt>
                <c:pt idx="399">
                  <c:v>0.36522131413221359</c:v>
                </c:pt>
                <c:pt idx="400">
                  <c:v>-0.81745414063334465</c:v>
                </c:pt>
                <c:pt idx="401">
                  <c:v>0.37362808361649513</c:v>
                </c:pt>
                <c:pt idx="402">
                  <c:v>1.0138414800167084</c:v>
                </c:pt>
                <c:pt idx="403">
                  <c:v>0.40804464370012283</c:v>
                </c:pt>
                <c:pt idx="404">
                  <c:v>-0.10228939354419708</c:v>
                </c:pt>
                <c:pt idx="405">
                  <c:v>0.39796903729438782</c:v>
                </c:pt>
                <c:pt idx="406">
                  <c:v>0.30137374997138977</c:v>
                </c:pt>
                <c:pt idx="407">
                  <c:v>0.88877640664577484</c:v>
                </c:pt>
                <c:pt idx="408">
                  <c:v>-2.4637579917907715E-2</c:v>
                </c:pt>
                <c:pt idx="409">
                  <c:v>0.12970343232154846</c:v>
                </c:pt>
                <c:pt idx="410">
                  <c:v>-0.70463456213474274</c:v>
                </c:pt>
                <c:pt idx="411">
                  <c:v>0.4708804190158844</c:v>
                </c:pt>
                <c:pt idx="412">
                  <c:v>0.50626136362552643</c:v>
                </c:pt>
                <c:pt idx="413">
                  <c:v>7.9026445746421814E-2</c:v>
                </c:pt>
                <c:pt idx="414">
                  <c:v>-0.46142898499965668</c:v>
                </c:pt>
                <c:pt idx="415">
                  <c:v>-0.88001526892185211</c:v>
                </c:pt>
                <c:pt idx="416">
                  <c:v>-0.84849763661623001</c:v>
                </c:pt>
                <c:pt idx="417">
                  <c:v>-0.20613297820091248</c:v>
                </c:pt>
                <c:pt idx="418">
                  <c:v>-0.57891253381967545</c:v>
                </c:pt>
                <c:pt idx="419">
                  <c:v>0.45084822922945023</c:v>
                </c:pt>
                <c:pt idx="420">
                  <c:v>-1.0011717677116394</c:v>
                </c:pt>
                <c:pt idx="421">
                  <c:v>-0.28637722134590149</c:v>
                </c:pt>
                <c:pt idx="422">
                  <c:v>-0.92128999531269073</c:v>
                </c:pt>
                <c:pt idx="423">
                  <c:v>-0.28770468197762966</c:v>
                </c:pt>
                <c:pt idx="424">
                  <c:v>0.62415325082838535</c:v>
                </c:pt>
                <c:pt idx="425">
                  <c:v>1.5140973962843418</c:v>
                </c:pt>
                <c:pt idx="426">
                  <c:v>-0.18778443336486816</c:v>
                </c:pt>
                <c:pt idx="427">
                  <c:v>-1.0829265229403973</c:v>
                </c:pt>
                <c:pt idx="428">
                  <c:v>-1.6040448099374771E-2</c:v>
                </c:pt>
                <c:pt idx="429">
                  <c:v>0.3200385719537735</c:v>
                </c:pt>
                <c:pt idx="430">
                  <c:v>0.31312983483076096</c:v>
                </c:pt>
                <c:pt idx="431">
                  <c:v>-0.16652960330247879</c:v>
                </c:pt>
                <c:pt idx="432">
                  <c:v>1.016662735491991</c:v>
                </c:pt>
                <c:pt idx="433">
                  <c:v>-0.63395081087946892</c:v>
                </c:pt>
                <c:pt idx="434">
                  <c:v>-0.33566486090421677</c:v>
                </c:pt>
                <c:pt idx="435">
                  <c:v>2.7434036135673523</c:v>
                </c:pt>
                <c:pt idx="436">
                  <c:v>0.88059529662132263</c:v>
                </c:pt>
                <c:pt idx="437">
                  <c:v>-0.33886954188346863</c:v>
                </c:pt>
                <c:pt idx="438">
                  <c:v>0.66477525979280472</c:v>
                </c:pt>
                <c:pt idx="439">
                  <c:v>-0.2791156992316246</c:v>
                </c:pt>
                <c:pt idx="440">
                  <c:v>0.31888782978057861</c:v>
                </c:pt>
                <c:pt idx="441">
                  <c:v>-1.4985225163400173</c:v>
                </c:pt>
                <c:pt idx="442">
                  <c:v>-2.4141933768987656</c:v>
                </c:pt>
                <c:pt idx="443">
                  <c:v>-3.077089786529541E-2</c:v>
                </c:pt>
                <c:pt idx="444">
                  <c:v>2.0905507728457451</c:v>
                </c:pt>
                <c:pt idx="445">
                  <c:v>0.5958228837698698</c:v>
                </c:pt>
                <c:pt idx="446">
                  <c:v>-0.19680305849760771</c:v>
                </c:pt>
                <c:pt idx="447">
                  <c:v>0.45370627194643021</c:v>
                </c:pt>
                <c:pt idx="448">
                  <c:v>-0.7342916913330555</c:v>
                </c:pt>
                <c:pt idx="449">
                  <c:v>-0.84359301254153252</c:v>
                </c:pt>
                <c:pt idx="450">
                  <c:v>-0.53541092202067375</c:v>
                </c:pt>
                <c:pt idx="451">
                  <c:v>1.9915517419576645</c:v>
                </c:pt>
                <c:pt idx="452">
                  <c:v>-0.29218036215752363</c:v>
                </c:pt>
                <c:pt idx="453">
                  <c:v>-0.45849736779928207</c:v>
                </c:pt>
                <c:pt idx="454">
                  <c:v>0.91259749606251717</c:v>
                </c:pt>
                <c:pt idx="455">
                  <c:v>-2.8104009106755257E-2</c:v>
                </c:pt>
                <c:pt idx="456">
                  <c:v>0.11397735215723515</c:v>
                </c:pt>
                <c:pt idx="457">
                  <c:v>0.52712718024849892</c:v>
                </c:pt>
                <c:pt idx="458">
                  <c:v>0.35771774128079414</c:v>
                </c:pt>
                <c:pt idx="459">
                  <c:v>-1.2341864407062531</c:v>
                </c:pt>
                <c:pt idx="460">
                  <c:v>-0.18922490999102592</c:v>
                </c:pt>
                <c:pt idx="461">
                  <c:v>-8.6435559205710888E-2</c:v>
                </c:pt>
                <c:pt idx="462">
                  <c:v>0.84321806207299232</c:v>
                </c:pt>
                <c:pt idx="463">
                  <c:v>-7.4887555092573166E-2</c:v>
                </c:pt>
                <c:pt idx="464">
                  <c:v>0.52995504811406136</c:v>
                </c:pt>
                <c:pt idx="465">
                  <c:v>-0.64663011580705643</c:v>
                </c:pt>
                <c:pt idx="466">
                  <c:v>0.78341513872146606</c:v>
                </c:pt>
                <c:pt idx="467">
                  <c:v>1.0640754364430904</c:v>
                </c:pt>
                <c:pt idx="468">
                  <c:v>-1.9451672211289406</c:v>
                </c:pt>
                <c:pt idx="469">
                  <c:v>0.50517041236162186</c:v>
                </c:pt>
                <c:pt idx="470">
                  <c:v>-1.0579222813248634</c:v>
                </c:pt>
                <c:pt idx="471">
                  <c:v>0.45485217124223709</c:v>
                </c:pt>
                <c:pt idx="472">
                  <c:v>0.23868540301918983</c:v>
                </c:pt>
                <c:pt idx="473">
                  <c:v>0.12096501886844635</c:v>
                </c:pt>
                <c:pt idx="474">
                  <c:v>-1.2970468960702419</c:v>
                </c:pt>
                <c:pt idx="475">
                  <c:v>-0.36394260823726654</c:v>
                </c:pt>
                <c:pt idx="476">
                  <c:v>-1.2298285961151123</c:v>
                </c:pt>
                <c:pt idx="477">
                  <c:v>-0.7458273321390152</c:v>
                </c:pt>
                <c:pt idx="478">
                  <c:v>0.30644796788692474</c:v>
                </c:pt>
                <c:pt idx="479">
                  <c:v>-1.7574165016412735</c:v>
                </c:pt>
                <c:pt idx="480">
                  <c:v>-0.89768022298812866</c:v>
                </c:pt>
                <c:pt idx="481">
                  <c:v>-1.235373318195343</c:v>
                </c:pt>
                <c:pt idx="482">
                  <c:v>2.9388677328824997</c:v>
                </c:pt>
                <c:pt idx="483">
                  <c:v>0.31551681458950043</c:v>
                </c:pt>
                <c:pt idx="484">
                  <c:v>1.7124135047197342</c:v>
                </c:pt>
                <c:pt idx="485">
                  <c:v>3.2398059964179993</c:v>
                </c:pt>
                <c:pt idx="486">
                  <c:v>0.89083965867757797</c:v>
                </c:pt>
                <c:pt idx="487">
                  <c:v>-0.23084408603608608</c:v>
                </c:pt>
                <c:pt idx="488">
                  <c:v>3.1364366412162781</c:v>
                </c:pt>
                <c:pt idx="489">
                  <c:v>-5.2729994058609009E-2</c:v>
                </c:pt>
                <c:pt idx="490">
                  <c:v>-0.72975214570760727</c:v>
                </c:pt>
                <c:pt idx="491">
                  <c:v>-1.0981971397995949</c:v>
                </c:pt>
                <c:pt idx="492">
                  <c:v>-0.77239079400897026</c:v>
                </c:pt>
                <c:pt idx="493">
                  <c:v>0.69639468565583229</c:v>
                </c:pt>
                <c:pt idx="494">
                  <c:v>0.2725568599998951</c:v>
                </c:pt>
                <c:pt idx="495">
                  <c:v>0.94037950038909912</c:v>
                </c:pt>
                <c:pt idx="496">
                  <c:v>-2.3581612855195999</c:v>
                </c:pt>
                <c:pt idx="497">
                  <c:v>-9.1658439487218857E-2</c:v>
                </c:pt>
                <c:pt idx="498">
                  <c:v>-0.540907122194767</c:v>
                </c:pt>
                <c:pt idx="499">
                  <c:v>-0.99637545645236969</c:v>
                </c:pt>
                <c:pt idx="500">
                  <c:v>-1.6061373054981232</c:v>
                </c:pt>
                <c:pt idx="501">
                  <c:v>-1.2318354099988937</c:v>
                </c:pt>
                <c:pt idx="502">
                  <c:v>-0.2081308513879776</c:v>
                </c:pt>
                <c:pt idx="503">
                  <c:v>-0.20829401910305023</c:v>
                </c:pt>
                <c:pt idx="504">
                  <c:v>1.2320354580879211</c:v>
                </c:pt>
                <c:pt idx="505">
                  <c:v>2.4051854386925697</c:v>
                </c:pt>
                <c:pt idx="506">
                  <c:v>1.3680936768651009</c:v>
                </c:pt>
                <c:pt idx="507">
                  <c:v>0.46925279311835766</c:v>
                </c:pt>
                <c:pt idx="508">
                  <c:v>-1.4208177104592323</c:v>
                </c:pt>
                <c:pt idx="509">
                  <c:v>0.52897520363330841</c:v>
                </c:pt>
                <c:pt idx="510">
                  <c:v>2.5860927999019623</c:v>
                </c:pt>
                <c:pt idx="511">
                  <c:v>-1.1496935039758682</c:v>
                </c:pt>
                <c:pt idx="512">
                  <c:v>-0.436807656660676</c:v>
                </c:pt>
                <c:pt idx="513">
                  <c:v>-0.34247457515448332</c:v>
                </c:pt>
                <c:pt idx="514">
                  <c:v>-9.5803756266832352E-2</c:v>
                </c:pt>
                <c:pt idx="515">
                  <c:v>-4.0396116673946381E-2</c:v>
                </c:pt>
                <c:pt idx="516">
                  <c:v>1.5835028141736984</c:v>
                </c:pt>
                <c:pt idx="517">
                  <c:v>-4.2815767228603363</c:v>
                </c:pt>
                <c:pt idx="518">
                  <c:v>-4.2794659733772278</c:v>
                </c:pt>
                <c:pt idx="519">
                  <c:v>2.996903657913208</c:v>
                </c:pt>
                <c:pt idx="520">
                  <c:v>0.86531015112996101</c:v>
                </c:pt>
                <c:pt idx="521">
                  <c:v>0.31483275815844536</c:v>
                </c:pt>
                <c:pt idx="522">
                  <c:v>0.21232306025922298</c:v>
                </c:pt>
                <c:pt idx="523">
                  <c:v>-1.0041853412985802</c:v>
                </c:pt>
                <c:pt idx="524">
                  <c:v>-0.11430084705352783</c:v>
                </c:pt>
                <c:pt idx="525">
                  <c:v>-1.1881178244948387</c:v>
                </c:pt>
                <c:pt idx="526">
                  <c:v>-0.69360490888357162</c:v>
                </c:pt>
                <c:pt idx="527">
                  <c:v>-0.84509290754795074</c:v>
                </c:pt>
                <c:pt idx="528">
                  <c:v>-1.2557655572891235</c:v>
                </c:pt>
                <c:pt idx="529">
                  <c:v>0.492144376039505</c:v>
                </c:pt>
                <c:pt idx="530">
                  <c:v>8.0202892422676086E-2</c:v>
                </c:pt>
                <c:pt idx="531">
                  <c:v>-3.4710019826889038E-2</c:v>
                </c:pt>
                <c:pt idx="532">
                  <c:v>0.59468001127243042</c:v>
                </c:pt>
                <c:pt idx="533">
                  <c:v>0.20686350762844086</c:v>
                </c:pt>
                <c:pt idx="534">
                  <c:v>-0.15545785427093506</c:v>
                </c:pt>
                <c:pt idx="535">
                  <c:v>-0.16523376107215881</c:v>
                </c:pt>
                <c:pt idx="536">
                  <c:v>-1.2321770191192627E-2</c:v>
                </c:pt>
                <c:pt idx="537">
                  <c:v>-1.5563204884529114</c:v>
                </c:pt>
                <c:pt idx="538">
                  <c:v>0.8549034595489502</c:v>
                </c:pt>
                <c:pt idx="539">
                  <c:v>2.3684453219175339</c:v>
                </c:pt>
                <c:pt idx="540">
                  <c:v>1.7310881987214088</c:v>
                </c:pt>
                <c:pt idx="541">
                  <c:v>0.78297778964042664</c:v>
                </c:pt>
                <c:pt idx="542">
                  <c:v>2.558123879134655</c:v>
                </c:pt>
                <c:pt idx="543">
                  <c:v>0.48893298953771591</c:v>
                </c:pt>
                <c:pt idx="544">
                  <c:v>-1.7768345773220062</c:v>
                </c:pt>
                <c:pt idx="545">
                  <c:v>-0.14502466656267643</c:v>
                </c:pt>
                <c:pt idx="546">
                  <c:v>-0.37756487727165222</c:v>
                </c:pt>
                <c:pt idx="547">
                  <c:v>1.041765883564949</c:v>
                </c:pt>
                <c:pt idx="548">
                  <c:v>-1.2255588546395302</c:v>
                </c:pt>
                <c:pt idx="549">
                  <c:v>-0.8027905598282814</c:v>
                </c:pt>
                <c:pt idx="550">
                  <c:v>-3.6381464451551437E-2</c:v>
                </c:pt>
                <c:pt idx="551">
                  <c:v>-1.9262755289673805</c:v>
                </c:pt>
                <c:pt idx="552">
                  <c:v>1.6968972980976105</c:v>
                </c:pt>
                <c:pt idx="553">
                  <c:v>0.67376000806689262</c:v>
                </c:pt>
                <c:pt idx="554">
                  <c:v>-1.0400131344795227</c:v>
                </c:pt>
                <c:pt idx="555">
                  <c:v>1.3542546890676022</c:v>
                </c:pt>
                <c:pt idx="556">
                  <c:v>-0.28296425007283688</c:v>
                </c:pt>
                <c:pt idx="557">
                  <c:v>-1.1629915796220303</c:v>
                </c:pt>
                <c:pt idx="558">
                  <c:v>-1.0071862488985062</c:v>
                </c:pt>
                <c:pt idx="559">
                  <c:v>-0.50510130822658539</c:v>
                </c:pt>
                <c:pt idx="560">
                  <c:v>-0.66686496138572693</c:v>
                </c:pt>
                <c:pt idx="561">
                  <c:v>-0.20618736743927002</c:v>
                </c:pt>
                <c:pt idx="562">
                  <c:v>-1.2286927551031113</c:v>
                </c:pt>
                <c:pt idx="563">
                  <c:v>-0.52508600056171417</c:v>
                </c:pt>
                <c:pt idx="564">
                  <c:v>-0.77880695462226868</c:v>
                </c:pt>
                <c:pt idx="565">
                  <c:v>-0.51385201513767242</c:v>
                </c:pt>
                <c:pt idx="566">
                  <c:v>-0.72748288512229919</c:v>
                </c:pt>
                <c:pt idx="567">
                  <c:v>-0.57827308773994446</c:v>
                </c:pt>
                <c:pt idx="568">
                  <c:v>2.1051317453384399</c:v>
                </c:pt>
                <c:pt idx="569">
                  <c:v>0.76391696929931641</c:v>
                </c:pt>
                <c:pt idx="570">
                  <c:v>1.535952091217041</c:v>
                </c:pt>
                <c:pt idx="571">
                  <c:v>2.2750848904252052</c:v>
                </c:pt>
                <c:pt idx="572">
                  <c:v>2.6885088533163071</c:v>
                </c:pt>
                <c:pt idx="573">
                  <c:v>0.70503884926438332</c:v>
                </c:pt>
                <c:pt idx="574">
                  <c:v>0.96945296972990036</c:v>
                </c:pt>
                <c:pt idx="575">
                  <c:v>-8.1978738307952881E-2</c:v>
                </c:pt>
                <c:pt idx="576">
                  <c:v>-0.53253807127475739</c:v>
                </c:pt>
                <c:pt idx="577">
                  <c:v>-0.6731763482093811</c:v>
                </c:pt>
                <c:pt idx="578">
                  <c:v>-1.6700103878974915E-2</c:v>
                </c:pt>
                <c:pt idx="579">
                  <c:v>1.3172317296266556</c:v>
                </c:pt>
                <c:pt idx="580">
                  <c:v>0.17824568785727024</c:v>
                </c:pt>
                <c:pt idx="581">
                  <c:v>-0.66088070161640644</c:v>
                </c:pt>
                <c:pt idx="582">
                  <c:v>-1.9886020570993423</c:v>
                </c:pt>
                <c:pt idx="583">
                  <c:v>3.3069156110286713</c:v>
                </c:pt>
                <c:pt idx="584">
                  <c:v>-1.8893033266067505</c:v>
                </c:pt>
                <c:pt idx="585">
                  <c:v>-1.8068289384245872</c:v>
                </c:pt>
                <c:pt idx="586">
                  <c:v>-0.52695833146572113</c:v>
                </c:pt>
                <c:pt idx="587">
                  <c:v>-0.51861964166164398</c:v>
                </c:pt>
                <c:pt idx="588">
                  <c:v>0.33058449625968933</c:v>
                </c:pt>
                <c:pt idx="589">
                  <c:v>-0.14475081115961075</c:v>
                </c:pt>
                <c:pt idx="590">
                  <c:v>1.0132418945431709</c:v>
                </c:pt>
                <c:pt idx="591">
                  <c:v>0.64483275637030602</c:v>
                </c:pt>
                <c:pt idx="592">
                  <c:v>0.19401814788579941</c:v>
                </c:pt>
                <c:pt idx="593">
                  <c:v>-0.7620478980243206</c:v>
                </c:pt>
                <c:pt idx="594">
                  <c:v>5.3085386753082275E-2</c:v>
                </c:pt>
                <c:pt idx="595">
                  <c:v>-1.0924831032752991</c:v>
                </c:pt>
                <c:pt idx="596">
                  <c:v>-0.43701734393835068</c:v>
                </c:pt>
                <c:pt idx="597">
                  <c:v>2.7503073215484619E-2</c:v>
                </c:pt>
                <c:pt idx="598">
                  <c:v>3.6308560520410538</c:v>
                </c:pt>
                <c:pt idx="599">
                  <c:v>-1.6828441992402077</c:v>
                </c:pt>
                <c:pt idx="600">
                  <c:v>-2.4209208786487579</c:v>
                </c:pt>
                <c:pt idx="601">
                  <c:v>1.6177315264940262</c:v>
                </c:pt>
                <c:pt idx="602">
                  <c:v>-1.9602898508310318</c:v>
                </c:pt>
                <c:pt idx="603">
                  <c:v>0.96093118190765381</c:v>
                </c:pt>
                <c:pt idx="604">
                  <c:v>0.78379381448030472</c:v>
                </c:pt>
                <c:pt idx="605">
                  <c:v>1.0428696870803833</c:v>
                </c:pt>
                <c:pt idx="606">
                  <c:v>-0.39727147668600082</c:v>
                </c:pt>
                <c:pt idx="607">
                  <c:v>-0.20836759358644485</c:v>
                </c:pt>
                <c:pt idx="608">
                  <c:v>2.1147128194570541</c:v>
                </c:pt>
                <c:pt idx="609">
                  <c:v>-0.93852914869785309</c:v>
                </c:pt>
                <c:pt idx="610">
                  <c:v>-0.7673430722206831</c:v>
                </c:pt>
                <c:pt idx="611">
                  <c:v>0.37394985556602478</c:v>
                </c:pt>
                <c:pt idx="612">
                  <c:v>7.6552480459213257E-2</c:v>
                </c:pt>
                <c:pt idx="613">
                  <c:v>-0.45626983046531677</c:v>
                </c:pt>
                <c:pt idx="614">
                  <c:v>-0.19335569813847542</c:v>
                </c:pt>
                <c:pt idx="615">
                  <c:v>0.30509252101182938</c:v>
                </c:pt>
                <c:pt idx="616">
                  <c:v>-0.11863261461257935</c:v>
                </c:pt>
                <c:pt idx="617">
                  <c:v>-0.11690109968185425</c:v>
                </c:pt>
                <c:pt idx="618">
                  <c:v>-0.33704377710819244</c:v>
                </c:pt>
                <c:pt idx="619">
                  <c:v>-0.30706487596035004</c:v>
                </c:pt>
                <c:pt idx="620">
                  <c:v>0.14516152441501617</c:v>
                </c:pt>
                <c:pt idx="621">
                  <c:v>-0.46726800501346588</c:v>
                </c:pt>
                <c:pt idx="622">
                  <c:v>0.53637120872735977</c:v>
                </c:pt>
                <c:pt idx="623">
                  <c:v>-0.26105102151632309</c:v>
                </c:pt>
                <c:pt idx="624">
                  <c:v>-0.38200356066226959</c:v>
                </c:pt>
                <c:pt idx="625">
                  <c:v>-5.9986859560012817E-2</c:v>
                </c:pt>
                <c:pt idx="626">
                  <c:v>0.10949224233627319</c:v>
                </c:pt>
                <c:pt idx="627">
                  <c:v>0.8036305196583271</c:v>
                </c:pt>
                <c:pt idx="628">
                  <c:v>-4.4399220496416092E-2</c:v>
                </c:pt>
                <c:pt idx="629">
                  <c:v>0.88390391319990158</c:v>
                </c:pt>
                <c:pt idx="630">
                  <c:v>-0.33938582055270672</c:v>
                </c:pt>
                <c:pt idx="631">
                  <c:v>2.0328789949417114</c:v>
                </c:pt>
                <c:pt idx="632">
                  <c:v>1.5932556241750717</c:v>
                </c:pt>
                <c:pt idx="633">
                  <c:v>-2.034774050116539</c:v>
                </c:pt>
                <c:pt idx="634">
                  <c:v>-0.21697566844522953</c:v>
                </c:pt>
                <c:pt idx="635">
                  <c:v>-0.99877780303359032</c:v>
                </c:pt>
                <c:pt idx="636">
                  <c:v>-1.0676804929971695</c:v>
                </c:pt>
                <c:pt idx="637">
                  <c:v>-0.33684168010950089</c:v>
                </c:pt>
                <c:pt idx="638">
                  <c:v>0.55641960352659225</c:v>
                </c:pt>
                <c:pt idx="639">
                  <c:v>0.43012117967009544</c:v>
                </c:pt>
                <c:pt idx="640">
                  <c:v>0.18112752586603165</c:v>
                </c:pt>
                <c:pt idx="641">
                  <c:v>1.2823726050555706</c:v>
                </c:pt>
                <c:pt idx="642">
                  <c:v>0.41699321009218693</c:v>
                </c:pt>
                <c:pt idx="643">
                  <c:v>-5.3105549886822701E-2</c:v>
                </c:pt>
                <c:pt idx="644">
                  <c:v>-0.71929739788174629</c:v>
                </c:pt>
                <c:pt idx="645">
                  <c:v>1.3957014307379723</c:v>
                </c:pt>
                <c:pt idx="646">
                  <c:v>-0.90930461883544922</c:v>
                </c:pt>
                <c:pt idx="647">
                  <c:v>-0.70676254108548164</c:v>
                </c:pt>
                <c:pt idx="648">
                  <c:v>-1.12413689494133</c:v>
                </c:pt>
                <c:pt idx="649">
                  <c:v>-0.46143978834152222</c:v>
                </c:pt>
                <c:pt idx="650">
                  <c:v>-6.4966455101966858E-2</c:v>
                </c:pt>
                <c:pt idx="651">
                  <c:v>1.1905264109373093</c:v>
                </c:pt>
                <c:pt idx="652">
                  <c:v>-0.36611482501029968</c:v>
                </c:pt>
                <c:pt idx="653">
                  <c:v>0.59346165508031845</c:v>
                </c:pt>
                <c:pt idx="654">
                  <c:v>0.79970518127083778</c:v>
                </c:pt>
                <c:pt idx="655">
                  <c:v>-0.2747916616499424</c:v>
                </c:pt>
                <c:pt idx="656">
                  <c:v>-0.9805586189031601</c:v>
                </c:pt>
                <c:pt idx="657">
                  <c:v>-1.001562736928463</c:v>
                </c:pt>
                <c:pt idx="658">
                  <c:v>-0.46632438898086548</c:v>
                </c:pt>
                <c:pt idx="659">
                  <c:v>0.23775771260261536</c:v>
                </c:pt>
                <c:pt idx="660">
                  <c:v>2.6502087712287903E-2</c:v>
                </c:pt>
                <c:pt idx="661">
                  <c:v>0.93517862260341644</c:v>
                </c:pt>
                <c:pt idx="662">
                  <c:v>0.61155203729867935</c:v>
                </c:pt>
                <c:pt idx="663">
                  <c:v>-0.23288261145353317</c:v>
                </c:pt>
                <c:pt idx="664">
                  <c:v>1.1179295368492603</c:v>
                </c:pt>
                <c:pt idx="665">
                  <c:v>0.69732875563204288</c:v>
                </c:pt>
                <c:pt idx="666">
                  <c:v>-0.33140112645924091</c:v>
                </c:pt>
                <c:pt idx="667">
                  <c:v>-6.6566094756126404E-2</c:v>
                </c:pt>
                <c:pt idx="668">
                  <c:v>0.31041079200804234</c:v>
                </c:pt>
                <c:pt idx="669">
                  <c:v>-0.184637401252985</c:v>
                </c:pt>
                <c:pt idx="670">
                  <c:v>-0.44824392534792423</c:v>
                </c:pt>
                <c:pt idx="671">
                  <c:v>0.30090175569057465</c:v>
                </c:pt>
                <c:pt idx="672">
                  <c:v>-0.49851946532726288</c:v>
                </c:pt>
                <c:pt idx="673">
                  <c:v>0.80040739849209785</c:v>
                </c:pt>
                <c:pt idx="674">
                  <c:v>0.73620802722871304</c:v>
                </c:pt>
                <c:pt idx="675">
                  <c:v>0.50150426104664803</c:v>
                </c:pt>
                <c:pt idx="676">
                  <c:v>-0.41624042205512524</c:v>
                </c:pt>
                <c:pt idx="677">
                  <c:v>0.24707079865038395</c:v>
                </c:pt>
                <c:pt idx="678">
                  <c:v>-0.75078345835208893</c:v>
                </c:pt>
                <c:pt idx="679">
                  <c:v>6.5245013684034348E-2</c:v>
                </c:pt>
                <c:pt idx="680">
                  <c:v>-8.0057117156684399E-2</c:v>
                </c:pt>
                <c:pt idx="681">
                  <c:v>-1.948663592338562</c:v>
                </c:pt>
                <c:pt idx="682">
                  <c:v>0.47956425696611404</c:v>
                </c:pt>
                <c:pt idx="683">
                  <c:v>0.34953607246279716</c:v>
                </c:pt>
                <c:pt idx="684">
                  <c:v>1.4521719887852669</c:v>
                </c:pt>
                <c:pt idx="685">
                  <c:v>-2.7373543009161949</c:v>
                </c:pt>
                <c:pt idx="686">
                  <c:v>3.9341583847999573</c:v>
                </c:pt>
                <c:pt idx="687">
                  <c:v>0.25887228548526764</c:v>
                </c:pt>
                <c:pt idx="688">
                  <c:v>0.22366829216480255</c:v>
                </c:pt>
                <c:pt idx="689">
                  <c:v>-0.72441110387444496</c:v>
                </c:pt>
                <c:pt idx="690">
                  <c:v>-0.71039106696844101</c:v>
                </c:pt>
                <c:pt idx="691">
                  <c:v>-0.7244753185659647</c:v>
                </c:pt>
                <c:pt idx="692">
                  <c:v>-0.29533219058066607</c:v>
                </c:pt>
                <c:pt idx="693">
                  <c:v>-0.63844714313745499</c:v>
                </c:pt>
                <c:pt idx="694">
                  <c:v>1.8727019429206848</c:v>
                </c:pt>
                <c:pt idx="695">
                  <c:v>9.9105387926101685E-2</c:v>
                </c:pt>
                <c:pt idx="696">
                  <c:v>-0.10798443108797073</c:v>
                </c:pt>
                <c:pt idx="697">
                  <c:v>-1.0492533445358276</c:v>
                </c:pt>
                <c:pt idx="698">
                  <c:v>-0.40742233395576477</c:v>
                </c:pt>
                <c:pt idx="699">
                  <c:v>-8.9178932830691338E-2</c:v>
                </c:pt>
                <c:pt idx="700">
                  <c:v>0.32361950725317001</c:v>
                </c:pt>
                <c:pt idx="701">
                  <c:v>1.6505153849720955</c:v>
                </c:pt>
                <c:pt idx="702">
                  <c:v>-0.48469537869095802</c:v>
                </c:pt>
                <c:pt idx="703">
                  <c:v>-0.86285406723618507</c:v>
                </c:pt>
                <c:pt idx="704">
                  <c:v>0.10774678084999323</c:v>
                </c:pt>
                <c:pt idx="705">
                  <c:v>1.74529068171978</c:v>
                </c:pt>
                <c:pt idx="706">
                  <c:v>-0.38672010414302349</c:v>
                </c:pt>
                <c:pt idx="707">
                  <c:v>5.6793391704559326</c:v>
                </c:pt>
                <c:pt idx="708">
                  <c:v>-3.0382376164197922</c:v>
                </c:pt>
                <c:pt idx="709">
                  <c:v>-1.4956539496779442</c:v>
                </c:pt>
                <c:pt idx="710">
                  <c:v>-1.7051342874765396</c:v>
                </c:pt>
                <c:pt idx="711">
                  <c:v>-1.3533493503928185</c:v>
                </c:pt>
                <c:pt idx="712">
                  <c:v>1.4273311942815781</c:v>
                </c:pt>
                <c:pt idx="713">
                  <c:v>-1.1136822402477264</c:v>
                </c:pt>
                <c:pt idx="714">
                  <c:v>-1.5526528470218182</c:v>
                </c:pt>
                <c:pt idx="715">
                  <c:v>-1.0883821174502373</c:v>
                </c:pt>
                <c:pt idx="716">
                  <c:v>1.382206566631794</c:v>
                </c:pt>
                <c:pt idx="717">
                  <c:v>1.2000091373920441E-2</c:v>
                </c:pt>
                <c:pt idx="718">
                  <c:v>-1.3489376753568649</c:v>
                </c:pt>
                <c:pt idx="719">
                  <c:v>3.4498393535614014</c:v>
                </c:pt>
                <c:pt idx="720">
                  <c:v>3.7643034011125565</c:v>
                </c:pt>
                <c:pt idx="721">
                  <c:v>0.93138962984085083</c:v>
                </c:pt>
                <c:pt idx="722">
                  <c:v>0.5352262407541275</c:v>
                </c:pt>
                <c:pt idx="723">
                  <c:v>-1.3608008623123169</c:v>
                </c:pt>
                <c:pt idx="724">
                  <c:v>-1.1174041777849197</c:v>
                </c:pt>
                <c:pt idx="725">
                  <c:v>-0.27262475341558456</c:v>
                </c:pt>
                <c:pt idx="726">
                  <c:v>1.3019269332289696</c:v>
                </c:pt>
                <c:pt idx="727">
                  <c:v>-2.3416921496391296</c:v>
                </c:pt>
                <c:pt idx="728">
                  <c:v>-3.2590560615062714</c:v>
                </c:pt>
                <c:pt idx="729">
                  <c:v>1.6505785286426544</c:v>
                </c:pt>
                <c:pt idx="730">
                  <c:v>-2.0922474563121796</c:v>
                </c:pt>
                <c:pt idx="731">
                  <c:v>3.2985515892505646</c:v>
                </c:pt>
                <c:pt idx="732">
                  <c:v>-3.7123441696166992</c:v>
                </c:pt>
                <c:pt idx="733">
                  <c:v>2.7162715792655945</c:v>
                </c:pt>
                <c:pt idx="734">
                  <c:v>-2.4862846359610558</c:v>
                </c:pt>
                <c:pt idx="735">
                  <c:v>-0.25145635008811951</c:v>
                </c:pt>
                <c:pt idx="736">
                  <c:v>-0.75880289077758789</c:v>
                </c:pt>
                <c:pt idx="737">
                  <c:v>4.0933903306722641</c:v>
                </c:pt>
                <c:pt idx="738">
                  <c:v>-1.1772025376558304</c:v>
                </c:pt>
                <c:pt idx="739">
                  <c:v>-3.500635176897049</c:v>
                </c:pt>
                <c:pt idx="740">
                  <c:v>3.2697606831789017</c:v>
                </c:pt>
                <c:pt idx="741">
                  <c:v>-0.56245317682623863</c:v>
                </c:pt>
                <c:pt idx="742">
                  <c:v>-0.29868930578231812</c:v>
                </c:pt>
                <c:pt idx="743">
                  <c:v>-1.3576638884842396</c:v>
                </c:pt>
                <c:pt idx="744">
                  <c:v>-0.62949424609541893</c:v>
                </c:pt>
                <c:pt idx="745">
                  <c:v>0.51994007080793381</c:v>
                </c:pt>
                <c:pt idx="746">
                  <c:v>1.066184975206852</c:v>
                </c:pt>
                <c:pt idx="747">
                  <c:v>-1.0959661565721035</c:v>
                </c:pt>
                <c:pt idx="748">
                  <c:v>-0.48745265230536461</c:v>
                </c:pt>
                <c:pt idx="749">
                  <c:v>0.80787530168890953</c:v>
                </c:pt>
                <c:pt idx="750">
                  <c:v>-0.26210276409983635</c:v>
                </c:pt>
                <c:pt idx="751">
                  <c:v>9.9125178530812263E-2</c:v>
                </c:pt>
                <c:pt idx="752">
                  <c:v>-0.4730291198939085</c:v>
                </c:pt>
                <c:pt idx="753">
                  <c:v>0.65247486345469952</c:v>
                </c:pt>
                <c:pt idx="754">
                  <c:v>-1.2851705774664879</c:v>
                </c:pt>
                <c:pt idx="755">
                  <c:v>1.4889206737279892</c:v>
                </c:pt>
                <c:pt idx="756">
                  <c:v>-1.5234382823109627</c:v>
                </c:pt>
                <c:pt idx="757">
                  <c:v>-0.58751758188009262</c:v>
                </c:pt>
                <c:pt idx="758">
                  <c:v>-0.47662463039159775</c:v>
                </c:pt>
                <c:pt idx="759">
                  <c:v>-1.9989905878901482</c:v>
                </c:pt>
                <c:pt idx="760">
                  <c:v>0.19588842988014221</c:v>
                </c:pt>
                <c:pt idx="761">
                  <c:v>1.4481723308563232</c:v>
                </c:pt>
                <c:pt idx="762">
                  <c:v>3.7308827042579651</c:v>
                </c:pt>
                <c:pt idx="763">
                  <c:v>-2.3771777749061584</c:v>
                </c:pt>
                <c:pt idx="764">
                  <c:v>-0.77311471104621887</c:v>
                </c:pt>
                <c:pt idx="765">
                  <c:v>1.6166619956493378</c:v>
                </c:pt>
                <c:pt idx="766">
                  <c:v>-1.7588835209608078</c:v>
                </c:pt>
                <c:pt idx="767">
                  <c:v>-0.27228831313550472</c:v>
                </c:pt>
                <c:pt idx="768">
                  <c:v>-2.669859305024147</c:v>
                </c:pt>
                <c:pt idx="769">
                  <c:v>3.7127081304788589</c:v>
                </c:pt>
                <c:pt idx="770">
                  <c:v>-2.5353789329528809</c:v>
                </c:pt>
                <c:pt idx="771">
                  <c:v>-0.13606343418359756</c:v>
                </c:pt>
                <c:pt idx="772">
                  <c:v>-0.18437448889017105</c:v>
                </c:pt>
                <c:pt idx="773">
                  <c:v>-4.5148134231567383</c:v>
                </c:pt>
                <c:pt idx="774">
                  <c:v>1.6454529017210007</c:v>
                </c:pt>
                <c:pt idx="775">
                  <c:v>-9.0621784329414368E-2</c:v>
                </c:pt>
                <c:pt idx="776">
                  <c:v>-0.37564896047115326</c:v>
                </c:pt>
                <c:pt idx="777">
                  <c:v>1.1374853551387787</c:v>
                </c:pt>
                <c:pt idx="778">
                  <c:v>0.997883640229702</c:v>
                </c:pt>
                <c:pt idx="779">
                  <c:v>0.80684684216976166</c:v>
                </c:pt>
                <c:pt idx="780">
                  <c:v>1.0589210316538811</c:v>
                </c:pt>
                <c:pt idx="781">
                  <c:v>4.6977370977401733</c:v>
                </c:pt>
                <c:pt idx="782">
                  <c:v>0.49168504774570465</c:v>
                </c:pt>
                <c:pt idx="783">
                  <c:v>-2.3686332628130913</c:v>
                </c:pt>
                <c:pt idx="784">
                  <c:v>-2.3254130035638809</c:v>
                </c:pt>
                <c:pt idx="785">
                  <c:v>2.9546985402703285</c:v>
                </c:pt>
                <c:pt idx="786">
                  <c:v>0.3506956622004509</c:v>
                </c:pt>
                <c:pt idx="787">
                  <c:v>-2.7527552098035812</c:v>
                </c:pt>
                <c:pt idx="788">
                  <c:v>-1.6403166577219963</c:v>
                </c:pt>
                <c:pt idx="789">
                  <c:v>-0.44086761772632599</c:v>
                </c:pt>
                <c:pt idx="790">
                  <c:v>0.15002172440290451</c:v>
                </c:pt>
                <c:pt idx="791">
                  <c:v>-0.13567153364419937</c:v>
                </c:pt>
                <c:pt idx="792">
                  <c:v>0.67660175263881683</c:v>
                </c:pt>
                <c:pt idx="793">
                  <c:v>-0.75673162937164307</c:v>
                </c:pt>
                <c:pt idx="794">
                  <c:v>-2.5397166609764099E-3</c:v>
                </c:pt>
                <c:pt idx="795">
                  <c:v>2.8129063546657562</c:v>
                </c:pt>
                <c:pt idx="796">
                  <c:v>-0.68068020045757294</c:v>
                </c:pt>
                <c:pt idx="797">
                  <c:v>0.3075573593378067</c:v>
                </c:pt>
                <c:pt idx="798">
                  <c:v>2.4455390870571136</c:v>
                </c:pt>
                <c:pt idx="799">
                  <c:v>2.6997718960046768</c:v>
                </c:pt>
                <c:pt idx="800">
                  <c:v>1.4154153876006603</c:v>
                </c:pt>
                <c:pt idx="801">
                  <c:v>-0.71449009701609612</c:v>
                </c:pt>
                <c:pt idx="802">
                  <c:v>-0.30858027748763561</c:v>
                </c:pt>
                <c:pt idx="803">
                  <c:v>0.79032406210899353</c:v>
                </c:pt>
                <c:pt idx="804">
                  <c:v>0.14439644291996956</c:v>
                </c:pt>
                <c:pt idx="805">
                  <c:v>-1.4229674823582172</c:v>
                </c:pt>
                <c:pt idx="806">
                  <c:v>3.9215805009007454E-2</c:v>
                </c:pt>
                <c:pt idx="807">
                  <c:v>1.5078000724315643</c:v>
                </c:pt>
                <c:pt idx="808">
                  <c:v>-1.4341065660119057</c:v>
                </c:pt>
                <c:pt idx="809">
                  <c:v>0.22131167352199554</c:v>
                </c:pt>
                <c:pt idx="810">
                  <c:v>0.65516354516148567</c:v>
                </c:pt>
                <c:pt idx="811">
                  <c:v>0.77785225585103035</c:v>
                </c:pt>
                <c:pt idx="812">
                  <c:v>-1.1100664734840393</c:v>
                </c:pt>
                <c:pt idx="813">
                  <c:v>-1.4373688958585262</c:v>
                </c:pt>
                <c:pt idx="814">
                  <c:v>-0.98279640078544617</c:v>
                </c:pt>
                <c:pt idx="815">
                  <c:v>0.96821989864110947</c:v>
                </c:pt>
                <c:pt idx="816">
                  <c:v>5.7720812037587166E-2</c:v>
                </c:pt>
                <c:pt idx="817">
                  <c:v>-0.50964616239070892</c:v>
                </c:pt>
                <c:pt idx="818">
                  <c:v>0.37372922524809837</c:v>
                </c:pt>
                <c:pt idx="819">
                  <c:v>2.0517971366643906</c:v>
                </c:pt>
                <c:pt idx="820">
                  <c:v>1.1133624240756035</c:v>
                </c:pt>
                <c:pt idx="821">
                  <c:v>-1.1739296838641167</c:v>
                </c:pt>
                <c:pt idx="822">
                  <c:v>-0.41292272508144379</c:v>
                </c:pt>
                <c:pt idx="823">
                  <c:v>0.37010274827480316</c:v>
                </c:pt>
                <c:pt idx="824">
                  <c:v>9.7226351499557495E-3</c:v>
                </c:pt>
                <c:pt idx="825">
                  <c:v>0.34189373254776001</c:v>
                </c:pt>
                <c:pt idx="826">
                  <c:v>0.34235641360282898</c:v>
                </c:pt>
                <c:pt idx="827">
                  <c:v>0.20443126559257507</c:v>
                </c:pt>
                <c:pt idx="828">
                  <c:v>0.58727376163005829</c:v>
                </c:pt>
                <c:pt idx="829">
                  <c:v>-0.34859757870435715</c:v>
                </c:pt>
                <c:pt idx="830">
                  <c:v>-0.93175638467073441</c:v>
                </c:pt>
                <c:pt idx="831">
                  <c:v>-0.47661177814006805</c:v>
                </c:pt>
                <c:pt idx="832">
                  <c:v>1.2741850689053535</c:v>
                </c:pt>
                <c:pt idx="833">
                  <c:v>-3.5075098276138306E-2</c:v>
                </c:pt>
                <c:pt idx="834">
                  <c:v>-0.6063384935259819</c:v>
                </c:pt>
                <c:pt idx="835">
                  <c:v>6.9848448038101196E-2</c:v>
                </c:pt>
                <c:pt idx="836">
                  <c:v>-0.47319866716861725</c:v>
                </c:pt>
                <c:pt idx="837">
                  <c:v>-0.3937162458896637</c:v>
                </c:pt>
                <c:pt idx="838">
                  <c:v>1.2761451303958893</c:v>
                </c:pt>
                <c:pt idx="839">
                  <c:v>-0.54066292941570282</c:v>
                </c:pt>
                <c:pt idx="840">
                  <c:v>-0.31486041843891144</c:v>
                </c:pt>
                <c:pt idx="841">
                  <c:v>0.26097260415554047</c:v>
                </c:pt>
                <c:pt idx="842">
                  <c:v>0.61319842934608459</c:v>
                </c:pt>
                <c:pt idx="843">
                  <c:v>0.94007272273302078</c:v>
                </c:pt>
                <c:pt idx="844">
                  <c:v>-1.1058765463531017</c:v>
                </c:pt>
                <c:pt idx="845">
                  <c:v>-0.66078789532184601</c:v>
                </c:pt>
                <c:pt idx="846">
                  <c:v>-0.95695890486240387</c:v>
                </c:pt>
                <c:pt idx="847">
                  <c:v>3.9397481828927994</c:v>
                </c:pt>
                <c:pt idx="848">
                  <c:v>-0.6222553551197052</c:v>
                </c:pt>
                <c:pt idx="849">
                  <c:v>-5.3848512470722198E-2</c:v>
                </c:pt>
                <c:pt idx="850">
                  <c:v>-1.3801304623484612</c:v>
                </c:pt>
                <c:pt idx="851">
                  <c:v>0.70948032662272453</c:v>
                </c:pt>
                <c:pt idx="852">
                  <c:v>-3.5757198929786682E-2</c:v>
                </c:pt>
                <c:pt idx="853">
                  <c:v>0.99168065935373306</c:v>
                </c:pt>
                <c:pt idx="854">
                  <c:v>0.8199724368751049</c:v>
                </c:pt>
                <c:pt idx="855">
                  <c:v>0.56783426553010941</c:v>
                </c:pt>
                <c:pt idx="856">
                  <c:v>-1.969262957572937E-2</c:v>
                </c:pt>
                <c:pt idx="857">
                  <c:v>-0.28825877234339714</c:v>
                </c:pt>
                <c:pt idx="858">
                  <c:v>-0.94439126551151276</c:v>
                </c:pt>
                <c:pt idx="859">
                  <c:v>1.3932086527347565</c:v>
                </c:pt>
                <c:pt idx="860">
                  <c:v>0.47738403081893921</c:v>
                </c:pt>
                <c:pt idx="861">
                  <c:v>-3.2108183950185776E-2</c:v>
                </c:pt>
                <c:pt idx="862">
                  <c:v>-1.449872087687254</c:v>
                </c:pt>
                <c:pt idx="863">
                  <c:v>-0.4087111447006464</c:v>
                </c:pt>
                <c:pt idx="864">
                  <c:v>-0.44491537846624851</c:v>
                </c:pt>
                <c:pt idx="865">
                  <c:v>-0.46631088480353355</c:v>
                </c:pt>
                <c:pt idx="866">
                  <c:v>-0.90406527742743492</c:v>
                </c:pt>
                <c:pt idx="867">
                  <c:v>0.203714519739151</c:v>
                </c:pt>
                <c:pt idx="868">
                  <c:v>0.4992656409740448</c:v>
                </c:pt>
                <c:pt idx="869">
                  <c:v>-0.23250821977853775</c:v>
                </c:pt>
                <c:pt idx="870">
                  <c:v>-0.14061089605093002</c:v>
                </c:pt>
                <c:pt idx="871">
                  <c:v>0.68414025008678436</c:v>
                </c:pt>
                <c:pt idx="872">
                  <c:v>1.9055679440498352</c:v>
                </c:pt>
                <c:pt idx="873">
                  <c:v>-1.2310415506362915</c:v>
                </c:pt>
                <c:pt idx="874">
                  <c:v>1.0838575661182404</c:v>
                </c:pt>
                <c:pt idx="875">
                  <c:v>-0.52838325500488281</c:v>
                </c:pt>
                <c:pt idx="876">
                  <c:v>1.7019551247358322</c:v>
                </c:pt>
                <c:pt idx="877">
                  <c:v>0.35220645368099213</c:v>
                </c:pt>
                <c:pt idx="878">
                  <c:v>0.11629462242126465</c:v>
                </c:pt>
                <c:pt idx="879">
                  <c:v>-3.8667209446430206E-2</c:v>
                </c:pt>
                <c:pt idx="880">
                  <c:v>0.87964814156293869</c:v>
                </c:pt>
                <c:pt idx="881">
                  <c:v>-5.3370371460914612E-3</c:v>
                </c:pt>
                <c:pt idx="882">
                  <c:v>2.7089722454547882</c:v>
                </c:pt>
                <c:pt idx="883">
                  <c:v>0.38305399939417839</c:v>
                </c:pt>
                <c:pt idx="884">
                  <c:v>-1.9491007551550865</c:v>
                </c:pt>
                <c:pt idx="885">
                  <c:v>3.8623157888650894E-2</c:v>
                </c:pt>
                <c:pt idx="886">
                  <c:v>0.98972059786319733</c:v>
                </c:pt>
                <c:pt idx="887">
                  <c:v>0.73021743446588516</c:v>
                </c:pt>
                <c:pt idx="888">
                  <c:v>-1.2323418632149696</c:v>
                </c:pt>
                <c:pt idx="889">
                  <c:v>-1.8907280638813972</c:v>
                </c:pt>
                <c:pt idx="890">
                  <c:v>0.46656858175992966</c:v>
                </c:pt>
                <c:pt idx="891">
                  <c:v>-0.10537039488554001</c:v>
                </c:pt>
                <c:pt idx="892">
                  <c:v>-0.4630623385310173</c:v>
                </c:pt>
                <c:pt idx="893">
                  <c:v>-0.24458132684230804</c:v>
                </c:pt>
                <c:pt idx="894">
                  <c:v>-0.82360319793224335</c:v>
                </c:pt>
                <c:pt idx="895">
                  <c:v>0.67963358014822006</c:v>
                </c:pt>
                <c:pt idx="896">
                  <c:v>0.78749340027570724</c:v>
                </c:pt>
                <c:pt idx="897">
                  <c:v>2.6886612176895142</c:v>
                </c:pt>
                <c:pt idx="898">
                  <c:v>-2.0898077636957169</c:v>
                </c:pt>
                <c:pt idx="899">
                  <c:v>0.35796314477920532</c:v>
                </c:pt>
                <c:pt idx="900">
                  <c:v>-0.10137222707271576</c:v>
                </c:pt>
                <c:pt idx="901">
                  <c:v>9.9050998687744141E-2</c:v>
                </c:pt>
                <c:pt idx="902">
                  <c:v>1.1617172509431839</c:v>
                </c:pt>
                <c:pt idx="903">
                  <c:v>1.9572142511606216</c:v>
                </c:pt>
                <c:pt idx="904">
                  <c:v>0.13550464063882828</c:v>
                </c:pt>
                <c:pt idx="905">
                  <c:v>-0.46124258078634739</c:v>
                </c:pt>
                <c:pt idx="906">
                  <c:v>-0.15176876913756132</c:v>
                </c:pt>
                <c:pt idx="907">
                  <c:v>-5.3139869123697281E-3</c:v>
                </c:pt>
                <c:pt idx="908">
                  <c:v>6.4112734980881214E-2</c:v>
                </c:pt>
                <c:pt idx="909">
                  <c:v>0.36219866015017033</c:v>
                </c:pt>
                <c:pt idx="910">
                  <c:v>0.34532668069005013</c:v>
                </c:pt>
                <c:pt idx="911">
                  <c:v>-1.1204078793525696</c:v>
                </c:pt>
                <c:pt idx="912">
                  <c:v>0.20365696400403976</c:v>
                </c:pt>
                <c:pt idx="913">
                  <c:v>0.25019326712936163</c:v>
                </c:pt>
                <c:pt idx="914">
                  <c:v>0.3354526124894619</c:v>
                </c:pt>
                <c:pt idx="915">
                  <c:v>1.8122836947441101</c:v>
                </c:pt>
                <c:pt idx="916">
                  <c:v>-0.7479548454284668</c:v>
                </c:pt>
                <c:pt idx="917">
                  <c:v>-0.18941145390272141</c:v>
                </c:pt>
                <c:pt idx="918">
                  <c:v>-0.61478335410356522</c:v>
                </c:pt>
                <c:pt idx="919">
                  <c:v>-0.20845839753746986</c:v>
                </c:pt>
                <c:pt idx="920">
                  <c:v>0.31206840649247169</c:v>
                </c:pt>
                <c:pt idx="921">
                  <c:v>0.10130638256669044</c:v>
                </c:pt>
                <c:pt idx="922">
                  <c:v>-0.94634871929883957</c:v>
                </c:pt>
                <c:pt idx="923">
                  <c:v>-0.63143065199255943</c:v>
                </c:pt>
                <c:pt idx="924">
                  <c:v>0.17201527953147888</c:v>
                </c:pt>
                <c:pt idx="925">
                  <c:v>-0.39131958037614822</c:v>
                </c:pt>
                <c:pt idx="926">
                  <c:v>-0.11175349354743958</c:v>
                </c:pt>
                <c:pt idx="927">
                  <c:v>0.46684592962265015</c:v>
                </c:pt>
                <c:pt idx="928">
                  <c:v>0.94739273190498352</c:v>
                </c:pt>
                <c:pt idx="929">
                  <c:v>1.5507562085986137</c:v>
                </c:pt>
                <c:pt idx="930">
                  <c:v>-0.38962024264037609</c:v>
                </c:pt>
                <c:pt idx="931">
                  <c:v>-3.5791145637631416E-2</c:v>
                </c:pt>
                <c:pt idx="932">
                  <c:v>0.53598079830408096</c:v>
                </c:pt>
                <c:pt idx="933">
                  <c:v>-0.50854822620749474</c:v>
                </c:pt>
                <c:pt idx="934">
                  <c:v>-0.45481319539248943</c:v>
                </c:pt>
                <c:pt idx="935">
                  <c:v>-1.3071964494884014</c:v>
                </c:pt>
                <c:pt idx="936">
                  <c:v>-0.2739589661359787</c:v>
                </c:pt>
                <c:pt idx="937">
                  <c:v>-0.50127413123846054</c:v>
                </c:pt>
                <c:pt idx="938">
                  <c:v>0.71349255740642548</c:v>
                </c:pt>
                <c:pt idx="939">
                  <c:v>0.24125697091221809</c:v>
                </c:pt>
                <c:pt idx="940">
                  <c:v>-1.4181054197251797</c:v>
                </c:pt>
                <c:pt idx="941">
                  <c:v>0.81765037029981613</c:v>
                </c:pt>
                <c:pt idx="942">
                  <c:v>-0.36689359694719315</c:v>
                </c:pt>
                <c:pt idx="943">
                  <c:v>-1.3853970915079117</c:v>
                </c:pt>
                <c:pt idx="944">
                  <c:v>1.0273458436131477</c:v>
                </c:pt>
                <c:pt idx="945">
                  <c:v>-0.45730420388281345</c:v>
                </c:pt>
                <c:pt idx="946">
                  <c:v>-0.35631591454148293</c:v>
                </c:pt>
                <c:pt idx="947">
                  <c:v>-0.41995178908109665</c:v>
                </c:pt>
                <c:pt idx="948">
                  <c:v>9.5045508351176977E-2</c:v>
                </c:pt>
                <c:pt idx="949">
                  <c:v>0.36326914560049772</c:v>
                </c:pt>
                <c:pt idx="950">
                  <c:v>-0.39485655725002289</c:v>
                </c:pt>
                <c:pt idx="951">
                  <c:v>0.1077863504178822</c:v>
                </c:pt>
                <c:pt idx="952">
                  <c:v>0.43080858886241913</c:v>
                </c:pt>
                <c:pt idx="953">
                  <c:v>-2.1945621818304062</c:v>
                </c:pt>
                <c:pt idx="954">
                  <c:v>0.83534391596913338</c:v>
                </c:pt>
                <c:pt idx="955">
                  <c:v>1.0381393134593964</c:v>
                </c:pt>
                <c:pt idx="956">
                  <c:v>0.21093951072543859</c:v>
                </c:pt>
                <c:pt idx="957">
                  <c:v>0.13982462696731091</c:v>
                </c:pt>
                <c:pt idx="958">
                  <c:v>-0.15386082231998444</c:v>
                </c:pt>
                <c:pt idx="959">
                  <c:v>-1.0953985154628754</c:v>
                </c:pt>
                <c:pt idx="960">
                  <c:v>-0.78948149457573891</c:v>
                </c:pt>
                <c:pt idx="961">
                  <c:v>-0.44454485177993774</c:v>
                </c:pt>
                <c:pt idx="962">
                  <c:v>1.7756614834070206</c:v>
                </c:pt>
                <c:pt idx="963">
                  <c:v>-0.16861618496477604</c:v>
                </c:pt>
                <c:pt idx="964">
                  <c:v>1.9437789916992188</c:v>
                </c:pt>
                <c:pt idx="965">
                  <c:v>-0.95680030062794685</c:v>
                </c:pt>
                <c:pt idx="966">
                  <c:v>0.79800644889473915</c:v>
                </c:pt>
                <c:pt idx="967">
                  <c:v>-1.2484383769333363</c:v>
                </c:pt>
                <c:pt idx="968">
                  <c:v>-1.7294630408287048</c:v>
                </c:pt>
                <c:pt idx="969">
                  <c:v>0.57322783395648003</c:v>
                </c:pt>
                <c:pt idx="970">
                  <c:v>-0.14099953696131706</c:v>
                </c:pt>
                <c:pt idx="971">
                  <c:v>-0.16003362834453583</c:v>
                </c:pt>
                <c:pt idx="972">
                  <c:v>0.26404578238725662</c:v>
                </c:pt>
                <c:pt idx="973">
                  <c:v>0.45455936342477798</c:v>
                </c:pt>
                <c:pt idx="974">
                  <c:v>-0.31582675874233246</c:v>
                </c:pt>
                <c:pt idx="975">
                  <c:v>0.96122585237026215</c:v>
                </c:pt>
                <c:pt idx="976">
                  <c:v>0.51727909594774246</c:v>
                </c:pt>
                <c:pt idx="977">
                  <c:v>-0.45036859810352325</c:v>
                </c:pt>
                <c:pt idx="978">
                  <c:v>-1.4856494963169098</c:v>
                </c:pt>
                <c:pt idx="979">
                  <c:v>0.17269905656576157</c:v>
                </c:pt>
                <c:pt idx="980">
                  <c:v>1.7312467098236084</c:v>
                </c:pt>
                <c:pt idx="981">
                  <c:v>-3.8099851459264755</c:v>
                </c:pt>
                <c:pt idx="982">
                  <c:v>1.3137310743331909</c:v>
                </c:pt>
                <c:pt idx="983">
                  <c:v>-1.1834833770990372</c:v>
                </c:pt>
                <c:pt idx="984">
                  <c:v>-0.98958946764469147</c:v>
                </c:pt>
                <c:pt idx="985">
                  <c:v>1.2021765112876892</c:v>
                </c:pt>
                <c:pt idx="986">
                  <c:v>2.267179824411869</c:v>
                </c:pt>
                <c:pt idx="987">
                  <c:v>1.4957791194319725</c:v>
                </c:pt>
                <c:pt idx="988">
                  <c:v>-1.5174565836787224</c:v>
                </c:pt>
                <c:pt idx="989">
                  <c:v>0.37144022062420845</c:v>
                </c:pt>
                <c:pt idx="990">
                  <c:v>-0.61434730887413025</c:v>
                </c:pt>
                <c:pt idx="991">
                  <c:v>-1.6486089676618576</c:v>
                </c:pt>
                <c:pt idx="992">
                  <c:v>2.095571905374527</c:v>
                </c:pt>
                <c:pt idx="993">
                  <c:v>3.206108883023262</c:v>
                </c:pt>
                <c:pt idx="994">
                  <c:v>-0.36169029772281647</c:v>
                </c:pt>
                <c:pt idx="995">
                  <c:v>4.8557639122009277</c:v>
                </c:pt>
                <c:pt idx="996">
                  <c:v>1.7991039901971817</c:v>
                </c:pt>
                <c:pt idx="997">
                  <c:v>0.68013798445463181</c:v>
                </c:pt>
                <c:pt idx="998">
                  <c:v>0.4761895164847374</c:v>
                </c:pt>
                <c:pt idx="999">
                  <c:v>-0.40820464491844177</c:v>
                </c:pt>
                <c:pt idx="1000">
                  <c:v>-0.5939483642578125</c:v>
                </c:pt>
                <c:pt idx="1001">
                  <c:v>-0.5700407549738884</c:v>
                </c:pt>
                <c:pt idx="1002">
                  <c:v>-0.92731118202209473</c:v>
                </c:pt>
                <c:pt idx="1003">
                  <c:v>1.1992361396551132</c:v>
                </c:pt>
                <c:pt idx="1004">
                  <c:v>-1.0190777480602264</c:v>
                </c:pt>
                <c:pt idx="1005">
                  <c:v>-0.48817908391356468</c:v>
                </c:pt>
                <c:pt idx="1006">
                  <c:v>-0.60423407703638077</c:v>
                </c:pt>
                <c:pt idx="1007">
                  <c:v>0.28787157498300076</c:v>
                </c:pt>
                <c:pt idx="1008">
                  <c:v>-0.54788617417216301</c:v>
                </c:pt>
                <c:pt idx="1009">
                  <c:v>-1.2158956378698349</c:v>
                </c:pt>
                <c:pt idx="1010">
                  <c:v>-1.1494211852550507</c:v>
                </c:pt>
                <c:pt idx="1011">
                  <c:v>1.0567640885710716</c:v>
                </c:pt>
                <c:pt idx="1012">
                  <c:v>0.23913104087114334</c:v>
                </c:pt>
                <c:pt idx="1013">
                  <c:v>0.67974813282489777</c:v>
                </c:pt>
                <c:pt idx="1014">
                  <c:v>0.45858337543904781</c:v>
                </c:pt>
                <c:pt idx="1015">
                  <c:v>-0.37194867618381977</c:v>
                </c:pt>
                <c:pt idx="1016">
                  <c:v>0.40839323773980141</c:v>
                </c:pt>
                <c:pt idx="1017">
                  <c:v>0.79855695366859436</c:v>
                </c:pt>
                <c:pt idx="1018">
                  <c:v>-0.49530770629644394</c:v>
                </c:pt>
                <c:pt idx="1019">
                  <c:v>-1.1356289498507977</c:v>
                </c:pt>
                <c:pt idx="1020">
                  <c:v>-0.75705405324697495</c:v>
                </c:pt>
                <c:pt idx="1021">
                  <c:v>1.1224566958844662</c:v>
                </c:pt>
                <c:pt idx="1022">
                  <c:v>0.39694122970104218</c:v>
                </c:pt>
                <c:pt idx="1023">
                  <c:v>-0.52298572845757008</c:v>
                </c:pt>
                <c:pt idx="1024">
                  <c:v>-0.78437086194753647</c:v>
                </c:pt>
                <c:pt idx="1025">
                  <c:v>-0.99278967827558517</c:v>
                </c:pt>
                <c:pt idx="1026">
                  <c:v>-1.1238193139433861</c:v>
                </c:pt>
                <c:pt idx="1027">
                  <c:v>6.798611581325531</c:v>
                </c:pt>
                <c:pt idx="1028">
                  <c:v>-0.27105510234832764</c:v>
                </c:pt>
                <c:pt idx="1029">
                  <c:v>-0.63389483839273453</c:v>
                </c:pt>
                <c:pt idx="1030">
                  <c:v>-0.27109775692224503</c:v>
                </c:pt>
                <c:pt idx="1031">
                  <c:v>-1.0637085884809494</c:v>
                </c:pt>
                <c:pt idx="1032">
                  <c:v>0.88922362774610519</c:v>
                </c:pt>
                <c:pt idx="1033">
                  <c:v>0.23428387939929962</c:v>
                </c:pt>
                <c:pt idx="1034">
                  <c:v>0.21525155752897263</c:v>
                </c:pt>
                <c:pt idx="1035">
                  <c:v>-1.9948411732912064</c:v>
                </c:pt>
                <c:pt idx="1036">
                  <c:v>-0.40978183969855309</c:v>
                </c:pt>
                <c:pt idx="1037">
                  <c:v>-1.5781881287693977</c:v>
                </c:pt>
                <c:pt idx="1038">
                  <c:v>2.7275018393993378</c:v>
                </c:pt>
                <c:pt idx="1039">
                  <c:v>-0.66760247573256493</c:v>
                </c:pt>
                <c:pt idx="1040">
                  <c:v>-1.9871216267347336</c:v>
                </c:pt>
                <c:pt idx="1041">
                  <c:v>1.0573128238320351</c:v>
                </c:pt>
                <c:pt idx="1042">
                  <c:v>0.27357847429811954</c:v>
                </c:pt>
                <c:pt idx="1043">
                  <c:v>0.55512748658657074</c:v>
                </c:pt>
                <c:pt idx="1044">
                  <c:v>2.5349326431751251</c:v>
                </c:pt>
                <c:pt idx="1045">
                  <c:v>1.0102476924657822</c:v>
                </c:pt>
                <c:pt idx="1046">
                  <c:v>0.34620948135852814</c:v>
                </c:pt>
                <c:pt idx="1047">
                  <c:v>-0.39987228810787201</c:v>
                </c:pt>
                <c:pt idx="1048">
                  <c:v>0.26985667645931244</c:v>
                </c:pt>
                <c:pt idx="1049">
                  <c:v>0.61444342136383057</c:v>
                </c:pt>
                <c:pt idx="1050">
                  <c:v>-2.4580139666795731</c:v>
                </c:pt>
                <c:pt idx="1051">
                  <c:v>10.151204466819763</c:v>
                </c:pt>
                <c:pt idx="1052">
                  <c:v>-0.22566504776477814</c:v>
                </c:pt>
                <c:pt idx="1053">
                  <c:v>-1.7226016148924828</c:v>
                </c:pt>
                <c:pt idx="1054">
                  <c:v>1.1964427307248116</c:v>
                </c:pt>
                <c:pt idx="1055">
                  <c:v>-0.13676956295967102</c:v>
                </c:pt>
                <c:pt idx="1056">
                  <c:v>1.9323840737342834</c:v>
                </c:pt>
                <c:pt idx="1057">
                  <c:v>5.1869198679924011</c:v>
                </c:pt>
                <c:pt idx="1058">
                  <c:v>-7.2214312851428986</c:v>
                </c:pt>
                <c:pt idx="1059">
                  <c:v>3.5964012145996094</c:v>
                </c:pt>
                <c:pt idx="1060">
                  <c:v>2.245146781206131</c:v>
                </c:pt>
                <c:pt idx="1061">
                  <c:v>-4.3267324566841125</c:v>
                </c:pt>
                <c:pt idx="1062">
                  <c:v>-0.88993143290281296</c:v>
                </c:pt>
                <c:pt idx="1063">
                  <c:v>1.4972461387515068</c:v>
                </c:pt>
                <c:pt idx="1064">
                  <c:v>0.51786117255687714</c:v>
                </c:pt>
                <c:pt idx="1065">
                  <c:v>-2.8963305056095123</c:v>
                </c:pt>
                <c:pt idx="1066">
                  <c:v>-2.117534726858139</c:v>
                </c:pt>
                <c:pt idx="1067">
                  <c:v>-1.0720397345721722</c:v>
                </c:pt>
                <c:pt idx="1068">
                  <c:v>-0.60890670865774155</c:v>
                </c:pt>
                <c:pt idx="1069">
                  <c:v>2.2389814257621765</c:v>
                </c:pt>
                <c:pt idx="1070">
                  <c:v>0.13157471548765898</c:v>
                </c:pt>
                <c:pt idx="1071">
                  <c:v>-1.3296390883624554</c:v>
                </c:pt>
                <c:pt idx="1072">
                  <c:v>1.38219203799963</c:v>
                </c:pt>
                <c:pt idx="1073">
                  <c:v>0.28927645180374384</c:v>
                </c:pt>
                <c:pt idx="1074">
                  <c:v>-6.4205005764961243E-2</c:v>
                </c:pt>
                <c:pt idx="1075">
                  <c:v>-5.5917166173458099E-2</c:v>
                </c:pt>
                <c:pt idx="1076">
                  <c:v>1.1040456593036652</c:v>
                </c:pt>
                <c:pt idx="1077">
                  <c:v>0.53341453894972801</c:v>
                </c:pt>
                <c:pt idx="1078">
                  <c:v>0.17058670055121183</c:v>
                </c:pt>
                <c:pt idx="1079">
                  <c:v>1.2066849507391453</c:v>
                </c:pt>
                <c:pt idx="1080">
                  <c:v>0.99121099337935448</c:v>
                </c:pt>
                <c:pt idx="1081">
                  <c:v>-2.1360913291573524</c:v>
                </c:pt>
                <c:pt idx="1082">
                  <c:v>-0.5011614877730608</c:v>
                </c:pt>
                <c:pt idx="1083">
                  <c:v>0.2927322406321764</c:v>
                </c:pt>
                <c:pt idx="1084">
                  <c:v>-0.30103721655905247</c:v>
                </c:pt>
                <c:pt idx="1085">
                  <c:v>-2.3874714970588684</c:v>
                </c:pt>
                <c:pt idx="1086">
                  <c:v>1.7055608332157135</c:v>
                </c:pt>
                <c:pt idx="1087">
                  <c:v>0.6832463201135397</c:v>
                </c:pt>
                <c:pt idx="1088">
                  <c:v>-0.45579881407320499</c:v>
                </c:pt>
                <c:pt idx="1089">
                  <c:v>0.17808964475989342</c:v>
                </c:pt>
                <c:pt idx="1090">
                  <c:v>4.8562604933977127E-2</c:v>
                </c:pt>
                <c:pt idx="1091">
                  <c:v>0.37800506688654423</c:v>
                </c:pt>
                <c:pt idx="1092">
                  <c:v>0.70161614567041397</c:v>
                </c:pt>
                <c:pt idx="1093">
                  <c:v>4.7100009396672249E-3</c:v>
                </c:pt>
                <c:pt idx="1094">
                  <c:v>-0.34965467639267445</c:v>
                </c:pt>
                <c:pt idx="1095">
                  <c:v>-1.6681404784321785</c:v>
                </c:pt>
                <c:pt idx="1096">
                  <c:v>0.18237549811601639</c:v>
                </c:pt>
                <c:pt idx="1097">
                  <c:v>1.4164257794618607</c:v>
                </c:pt>
                <c:pt idx="1098">
                  <c:v>-1.9302081316709518</c:v>
                </c:pt>
                <c:pt idx="1099">
                  <c:v>3.4054301679134369</c:v>
                </c:pt>
                <c:pt idx="1100">
                  <c:v>0.87872855365276337</c:v>
                </c:pt>
                <c:pt idx="1101">
                  <c:v>-0.63619650900363922</c:v>
                </c:pt>
                <c:pt idx="1102">
                  <c:v>0.94520784914493561</c:v>
                </c:pt>
                <c:pt idx="1103">
                  <c:v>0.52063059993088245</c:v>
                </c:pt>
                <c:pt idx="1104">
                  <c:v>0.10138466022908688</c:v>
                </c:pt>
                <c:pt idx="1105">
                  <c:v>-0.54950155317783356</c:v>
                </c:pt>
                <c:pt idx="1106">
                  <c:v>1.6930192708969116</c:v>
                </c:pt>
                <c:pt idx="1107">
                  <c:v>1.051188912242651</c:v>
                </c:pt>
                <c:pt idx="1108">
                  <c:v>0.10452568531036377</c:v>
                </c:pt>
                <c:pt idx="1109">
                  <c:v>-3.3041052520275116</c:v>
                </c:pt>
                <c:pt idx="1110">
                  <c:v>5.175328254699707</c:v>
                </c:pt>
                <c:pt idx="1111">
                  <c:v>-0.55626519024372101</c:v>
                </c:pt>
                <c:pt idx="1112">
                  <c:v>-2.8583511710166931</c:v>
                </c:pt>
                <c:pt idx="1113">
                  <c:v>0.4058479331433773</c:v>
                </c:pt>
                <c:pt idx="1114">
                  <c:v>-0.8900834247469902</c:v>
                </c:pt>
                <c:pt idx="1115">
                  <c:v>-0.60594193637371063</c:v>
                </c:pt>
                <c:pt idx="1116">
                  <c:v>1.1828169226646423</c:v>
                </c:pt>
                <c:pt idx="1117">
                  <c:v>-0.84497248753905296</c:v>
                </c:pt>
                <c:pt idx="1118">
                  <c:v>-0.34384466707706451</c:v>
                </c:pt>
                <c:pt idx="1119">
                  <c:v>-1.3574643991887569</c:v>
                </c:pt>
                <c:pt idx="1120">
                  <c:v>1.7043555155396461</c:v>
                </c:pt>
                <c:pt idx="1121">
                  <c:v>2.8898665681481361</c:v>
                </c:pt>
                <c:pt idx="1122">
                  <c:v>-1.9104037433862686</c:v>
                </c:pt>
                <c:pt idx="1123">
                  <c:v>-1.1994472704827785</c:v>
                </c:pt>
                <c:pt idx="1124">
                  <c:v>-1.991804875433445</c:v>
                </c:pt>
                <c:pt idx="1125">
                  <c:v>-0.2360660582780838</c:v>
                </c:pt>
                <c:pt idx="1126">
                  <c:v>-1.5619952231645584</c:v>
                </c:pt>
                <c:pt idx="1127">
                  <c:v>-2.1098613739013672</c:v>
                </c:pt>
                <c:pt idx="1128">
                  <c:v>7.3441721498966217</c:v>
                </c:pt>
                <c:pt idx="1129">
                  <c:v>2.9672425240278244</c:v>
                </c:pt>
                <c:pt idx="1130">
                  <c:v>2.2567776963114738</c:v>
                </c:pt>
                <c:pt idx="1131">
                  <c:v>1.913437619805336</c:v>
                </c:pt>
                <c:pt idx="1132">
                  <c:v>-1.3097535818815231</c:v>
                </c:pt>
                <c:pt idx="1133">
                  <c:v>-3.5393238067626953E-2</c:v>
                </c:pt>
                <c:pt idx="1134">
                  <c:v>-2.1465126425027847</c:v>
                </c:pt>
                <c:pt idx="1135">
                  <c:v>-0.207517109811306</c:v>
                </c:pt>
                <c:pt idx="1136">
                  <c:v>1.4416487887501717</c:v>
                </c:pt>
                <c:pt idx="1137">
                  <c:v>0.41560232639312744</c:v>
                </c:pt>
                <c:pt idx="1138">
                  <c:v>-1.8385831266641617</c:v>
                </c:pt>
                <c:pt idx="1139">
                  <c:v>3.465116024017334</c:v>
                </c:pt>
                <c:pt idx="1140">
                  <c:v>-1.0391660034656525</c:v>
                </c:pt>
                <c:pt idx="1141">
                  <c:v>-2.8214398771524429</c:v>
                </c:pt>
                <c:pt idx="1142">
                  <c:v>-3.6323569715023041</c:v>
                </c:pt>
                <c:pt idx="1143">
                  <c:v>-0.97595565021038055</c:v>
                </c:pt>
                <c:pt idx="1144">
                  <c:v>0.92222094535827637</c:v>
                </c:pt>
                <c:pt idx="1145">
                  <c:v>1.7386401072144508</c:v>
                </c:pt>
                <c:pt idx="1146">
                  <c:v>3.088577464222908</c:v>
                </c:pt>
                <c:pt idx="1147">
                  <c:v>7.7031925320625305E-2</c:v>
                </c:pt>
                <c:pt idx="1148">
                  <c:v>-2.6411553844809532</c:v>
                </c:pt>
                <c:pt idx="1149">
                  <c:v>1.2760920450091362</c:v>
                </c:pt>
                <c:pt idx="1150">
                  <c:v>-2.9348023235797882E-2</c:v>
                </c:pt>
                <c:pt idx="1151">
                  <c:v>1.1171991005539894</c:v>
                </c:pt>
                <c:pt idx="1152">
                  <c:v>-0.63588712364435196</c:v>
                </c:pt>
                <c:pt idx="1153">
                  <c:v>0.92086344957351685</c:v>
                </c:pt>
                <c:pt idx="1154">
                  <c:v>0.78020971268415451</c:v>
                </c:pt>
                <c:pt idx="1155">
                  <c:v>-7.0552714169025421E-2</c:v>
                </c:pt>
                <c:pt idx="1156">
                  <c:v>-1.7120569944381714</c:v>
                </c:pt>
                <c:pt idx="1157">
                  <c:v>-3.8848571479320526</c:v>
                </c:pt>
                <c:pt idx="1158">
                  <c:v>2.4816364049911499</c:v>
                </c:pt>
                <c:pt idx="1159">
                  <c:v>2.2455969825387001</c:v>
                </c:pt>
                <c:pt idx="1160">
                  <c:v>1.9586434587836266</c:v>
                </c:pt>
                <c:pt idx="1161">
                  <c:v>-1.2220904231071472</c:v>
                </c:pt>
                <c:pt idx="1162">
                  <c:v>1.0934451594948769</c:v>
                </c:pt>
                <c:pt idx="1163">
                  <c:v>-1.9624758511781693</c:v>
                </c:pt>
                <c:pt idx="1164">
                  <c:v>1.9230764359235764</c:v>
                </c:pt>
                <c:pt idx="1165">
                  <c:v>0.10555745102465153</c:v>
                </c:pt>
                <c:pt idx="1166">
                  <c:v>-0.84948446601629257</c:v>
                </c:pt>
                <c:pt idx="1167">
                  <c:v>2.0263031125068665</c:v>
                </c:pt>
                <c:pt idx="1168">
                  <c:v>-0.56683123111724854</c:v>
                </c:pt>
                <c:pt idx="1169">
                  <c:v>2.800946868956089</c:v>
                </c:pt>
                <c:pt idx="1170">
                  <c:v>-3.078627772629261</c:v>
                </c:pt>
                <c:pt idx="1171">
                  <c:v>3.7311647087335587</c:v>
                </c:pt>
                <c:pt idx="1172">
                  <c:v>-0.98078418523073196</c:v>
                </c:pt>
                <c:pt idx="1173">
                  <c:v>2.5119684636592865</c:v>
                </c:pt>
                <c:pt idx="1174">
                  <c:v>-1.4043932780623436</c:v>
                </c:pt>
                <c:pt idx="1175">
                  <c:v>-0.3228707006201148</c:v>
                </c:pt>
                <c:pt idx="1176">
                  <c:v>1.2074253754690289E-2</c:v>
                </c:pt>
                <c:pt idx="1177">
                  <c:v>-0.12182736536487937</c:v>
                </c:pt>
                <c:pt idx="1178">
                  <c:v>-6.7546358332037926E-2</c:v>
                </c:pt>
                <c:pt idx="1179">
                  <c:v>-0.83946036174893379</c:v>
                </c:pt>
                <c:pt idx="1180">
                  <c:v>-2.3476652801036835</c:v>
                </c:pt>
                <c:pt idx="1181">
                  <c:v>1.1645067483186722</c:v>
                </c:pt>
                <c:pt idx="1182">
                  <c:v>-0.25621075183153152</c:v>
                </c:pt>
                <c:pt idx="1183">
                  <c:v>-4.3830007314682007</c:v>
                </c:pt>
                <c:pt idx="1184">
                  <c:v>-0.11500269174575806</c:v>
                </c:pt>
                <c:pt idx="1185">
                  <c:v>2.5621429085731506</c:v>
                </c:pt>
                <c:pt idx="1186">
                  <c:v>1.4767108485102654</c:v>
                </c:pt>
                <c:pt idx="1187">
                  <c:v>2.9529085382819176</c:v>
                </c:pt>
                <c:pt idx="1188">
                  <c:v>0.56429412215948105</c:v>
                </c:pt>
                <c:pt idx="1189">
                  <c:v>-2.4513933807611465</c:v>
                </c:pt>
                <c:pt idx="1190">
                  <c:v>-0.10295435786247253</c:v>
                </c:pt>
                <c:pt idx="1191">
                  <c:v>1.5107782557606697</c:v>
                </c:pt>
                <c:pt idx="1192">
                  <c:v>1.8164105713367462</c:v>
                </c:pt>
                <c:pt idx="1193">
                  <c:v>-0.18471330404281616</c:v>
                </c:pt>
                <c:pt idx="1194">
                  <c:v>-0.57526677846908569</c:v>
                </c:pt>
                <c:pt idx="1195">
                  <c:v>0.45264214277267456</c:v>
                </c:pt>
                <c:pt idx="1196">
                  <c:v>-0.50752907991409302</c:v>
                </c:pt>
                <c:pt idx="1197">
                  <c:v>0.3747597336769104</c:v>
                </c:pt>
                <c:pt idx="1198">
                  <c:v>1.4613065868616104</c:v>
                </c:pt>
                <c:pt idx="1199">
                  <c:v>-0.25566183030605316</c:v>
                </c:pt>
                <c:pt idx="1200">
                  <c:v>0.1816142350435257</c:v>
                </c:pt>
                <c:pt idx="1201">
                  <c:v>-0.17612390220165253</c:v>
                </c:pt>
                <c:pt idx="1202">
                  <c:v>2.2721637040376663</c:v>
                </c:pt>
                <c:pt idx="1203">
                  <c:v>-2.9180083423852921</c:v>
                </c:pt>
                <c:pt idx="1204">
                  <c:v>0.67826174199581146</c:v>
                </c:pt>
                <c:pt idx="1205">
                  <c:v>-0.37212185561656952</c:v>
                </c:pt>
                <c:pt idx="1206">
                  <c:v>-2.2420555353164673</c:v>
                </c:pt>
                <c:pt idx="1207">
                  <c:v>-1.2695427983999252</c:v>
                </c:pt>
                <c:pt idx="1208">
                  <c:v>1.8931865692138672</c:v>
                </c:pt>
                <c:pt idx="1209">
                  <c:v>-2.1487608551979065</c:v>
                </c:pt>
                <c:pt idx="1210">
                  <c:v>0.49959495663642883</c:v>
                </c:pt>
                <c:pt idx="1211">
                  <c:v>1.5278108417987823</c:v>
                </c:pt>
                <c:pt idx="1212">
                  <c:v>-1.390489935874939</c:v>
                </c:pt>
                <c:pt idx="1213">
                  <c:v>0.54032467305660248</c:v>
                </c:pt>
                <c:pt idx="1214">
                  <c:v>-0.50240568816661835</c:v>
                </c:pt>
                <c:pt idx="1215">
                  <c:v>4.4654931873083115</c:v>
                </c:pt>
                <c:pt idx="1216">
                  <c:v>-0.92079862952232361</c:v>
                </c:pt>
                <c:pt idx="1217">
                  <c:v>0.7899915799498558</c:v>
                </c:pt>
                <c:pt idx="1218">
                  <c:v>3.7153348326683044</c:v>
                </c:pt>
                <c:pt idx="1219">
                  <c:v>4.0644735097885132</c:v>
                </c:pt>
                <c:pt idx="1220">
                  <c:v>-1.3667754828929901</c:v>
                </c:pt>
                <c:pt idx="1221">
                  <c:v>-0.9917115792632103</c:v>
                </c:pt>
                <c:pt idx="1222">
                  <c:v>1.2797744944691658</c:v>
                </c:pt>
                <c:pt idx="1223">
                  <c:v>1.0380424559116364</c:v>
                </c:pt>
                <c:pt idx="1224">
                  <c:v>1.896367222070694</c:v>
                </c:pt>
                <c:pt idx="1225">
                  <c:v>0.16801580786705017</c:v>
                </c:pt>
                <c:pt idx="1226">
                  <c:v>-1.299368217587471</c:v>
                </c:pt>
                <c:pt idx="1227">
                  <c:v>-2.0497959107160568</c:v>
                </c:pt>
                <c:pt idx="1228">
                  <c:v>-1.0857110843062401</c:v>
                </c:pt>
                <c:pt idx="1229">
                  <c:v>1.9603816792368889</c:v>
                </c:pt>
                <c:pt idx="1230">
                  <c:v>1.3959407806396484</c:v>
                </c:pt>
                <c:pt idx="1231">
                  <c:v>-0.86066462099552155</c:v>
                </c:pt>
                <c:pt idx="1232">
                  <c:v>-1.9118156284093857</c:v>
                </c:pt>
                <c:pt idx="1233">
                  <c:v>-0.90802628546953201</c:v>
                </c:pt>
                <c:pt idx="1234">
                  <c:v>-0.92294029891490936</c:v>
                </c:pt>
                <c:pt idx="1235">
                  <c:v>1.127883605659008</c:v>
                </c:pt>
                <c:pt idx="1236">
                  <c:v>0.77609308063983917</c:v>
                </c:pt>
                <c:pt idx="1237">
                  <c:v>1.5847094357013702</c:v>
                </c:pt>
                <c:pt idx="1238">
                  <c:v>9.7139179706573486E-2</c:v>
                </c:pt>
                <c:pt idx="1239">
                  <c:v>-3.3547297120094299</c:v>
                </c:pt>
                <c:pt idx="1240">
                  <c:v>-0.33795349299907684</c:v>
                </c:pt>
                <c:pt idx="1241">
                  <c:v>0.25481991469860077</c:v>
                </c:pt>
                <c:pt idx="1242">
                  <c:v>1.1663328856229782</c:v>
                </c:pt>
                <c:pt idx="1243">
                  <c:v>2.4158205837011337</c:v>
                </c:pt>
                <c:pt idx="1244">
                  <c:v>0.16526104882359505</c:v>
                </c:pt>
                <c:pt idx="1245">
                  <c:v>0.33079385757446289</c:v>
                </c:pt>
                <c:pt idx="1246">
                  <c:v>2.2556440904736519</c:v>
                </c:pt>
                <c:pt idx="1247">
                  <c:v>0.75682178139686584</c:v>
                </c:pt>
                <c:pt idx="1248">
                  <c:v>-0.94104297459125519</c:v>
                </c:pt>
                <c:pt idx="1249">
                  <c:v>0.10016299784183502</c:v>
                </c:pt>
                <c:pt idx="1250">
                  <c:v>-0.42799413204193115</c:v>
                </c:pt>
                <c:pt idx="1251">
                  <c:v>-3.0513236299157143</c:v>
                </c:pt>
                <c:pt idx="1252">
                  <c:v>-0.16471436247229576</c:v>
                </c:pt>
                <c:pt idx="1253">
                  <c:v>-0.95912432298064232</c:v>
                </c:pt>
                <c:pt idx="1254">
                  <c:v>-1.1949853971600533</c:v>
                </c:pt>
                <c:pt idx="1255">
                  <c:v>0.74312053620815277</c:v>
                </c:pt>
                <c:pt idx="1256">
                  <c:v>-0.28552031144499779</c:v>
                </c:pt>
                <c:pt idx="1257">
                  <c:v>-1.2164299376308918</c:v>
                </c:pt>
                <c:pt idx="1258">
                  <c:v>-9.0202316641807556E-2</c:v>
                </c:pt>
                <c:pt idx="1259">
                  <c:v>3.1711418181657791</c:v>
                </c:pt>
                <c:pt idx="1260">
                  <c:v>0.32209125347435474</c:v>
                </c:pt>
                <c:pt idx="1261">
                  <c:v>1.8830783665180206E-2</c:v>
                </c:pt>
                <c:pt idx="1262">
                  <c:v>0.31561041250824928</c:v>
                </c:pt>
                <c:pt idx="1263">
                  <c:v>2.8422467410564423</c:v>
                </c:pt>
                <c:pt idx="1264">
                  <c:v>0.97068361937999725</c:v>
                </c:pt>
                <c:pt idx="1265">
                  <c:v>-0.31573064625263214</c:v>
                </c:pt>
                <c:pt idx="1266">
                  <c:v>-0.33344253897666931</c:v>
                </c:pt>
                <c:pt idx="1267">
                  <c:v>0.9603109210729599</c:v>
                </c:pt>
                <c:pt idx="1268">
                  <c:v>-1.44314244389534</c:v>
                </c:pt>
                <c:pt idx="1269">
                  <c:v>0.22215321660041809</c:v>
                </c:pt>
                <c:pt idx="1270">
                  <c:v>-1.540648564696312</c:v>
                </c:pt>
                <c:pt idx="1271">
                  <c:v>-1.824430376291275</c:v>
                </c:pt>
                <c:pt idx="1272">
                  <c:v>-0.87511986494064331</c:v>
                </c:pt>
                <c:pt idx="1273">
                  <c:v>-0.49979090690612793</c:v>
                </c:pt>
                <c:pt idx="1274">
                  <c:v>1.9649803638458252</c:v>
                </c:pt>
                <c:pt idx="1275">
                  <c:v>-0.396757572889328</c:v>
                </c:pt>
                <c:pt idx="1276">
                  <c:v>-0.61508342623710632</c:v>
                </c:pt>
                <c:pt idx="1277">
                  <c:v>0.90752691030502319</c:v>
                </c:pt>
                <c:pt idx="1278">
                  <c:v>1.2624867260456085</c:v>
                </c:pt>
                <c:pt idx="1279">
                  <c:v>0.13296902179718018</c:v>
                </c:pt>
                <c:pt idx="1280">
                  <c:v>1.4711983501911163</c:v>
                </c:pt>
                <c:pt idx="1281">
                  <c:v>0.52948668599128723</c:v>
                </c:pt>
                <c:pt idx="1282">
                  <c:v>0.31646154820919037</c:v>
                </c:pt>
                <c:pt idx="1283">
                  <c:v>2.541268989443779</c:v>
                </c:pt>
                <c:pt idx="1284">
                  <c:v>-0.31619835644960403</c:v>
                </c:pt>
                <c:pt idx="1285">
                  <c:v>1.2885105796158314</c:v>
                </c:pt>
                <c:pt idx="1286">
                  <c:v>1.2504728510975838</c:v>
                </c:pt>
                <c:pt idx="1287">
                  <c:v>-4.7513984143733978</c:v>
                </c:pt>
                <c:pt idx="1288">
                  <c:v>6.0426563024520874</c:v>
                </c:pt>
                <c:pt idx="1289">
                  <c:v>-5.7967714965343475</c:v>
                </c:pt>
                <c:pt idx="1290">
                  <c:v>-5.3833797574043274E-2</c:v>
                </c:pt>
                <c:pt idx="1291">
                  <c:v>-0.26623699814081192</c:v>
                </c:pt>
                <c:pt idx="1292">
                  <c:v>1.4342980459332466</c:v>
                </c:pt>
                <c:pt idx="1293">
                  <c:v>-0.94643421471118927</c:v>
                </c:pt>
                <c:pt idx="1294">
                  <c:v>-1.2240884825587273</c:v>
                </c:pt>
                <c:pt idx="1295">
                  <c:v>-1.2718260288238525</c:v>
                </c:pt>
                <c:pt idx="1296">
                  <c:v>-0.59610828757286072</c:v>
                </c:pt>
                <c:pt idx="1297">
                  <c:v>-1.039716973900795</c:v>
                </c:pt>
                <c:pt idx="1298">
                  <c:v>-1.5992552042007446</c:v>
                </c:pt>
                <c:pt idx="1299">
                  <c:v>-0.99063888192176819</c:v>
                </c:pt>
                <c:pt idx="1300">
                  <c:v>0.43841004371643066</c:v>
                </c:pt>
                <c:pt idx="1301">
                  <c:v>1.850128173828125</c:v>
                </c:pt>
                <c:pt idx="1302">
                  <c:v>2.1592989563941956</c:v>
                </c:pt>
                <c:pt idx="1303">
                  <c:v>-0.88222399353981018</c:v>
                </c:pt>
                <c:pt idx="1304">
                  <c:v>-0.67746713757514954</c:v>
                </c:pt>
                <c:pt idx="1305">
                  <c:v>3.2809875905513763</c:v>
                </c:pt>
                <c:pt idx="1306">
                  <c:v>0.534014031291008</c:v>
                </c:pt>
                <c:pt idx="1307">
                  <c:v>-1.1856993660330772</c:v>
                </c:pt>
                <c:pt idx="1308">
                  <c:v>1.4924880117177963</c:v>
                </c:pt>
                <c:pt idx="1309">
                  <c:v>0.70236604660749435</c:v>
                </c:pt>
                <c:pt idx="1310">
                  <c:v>-0.39229374378919601</c:v>
                </c:pt>
                <c:pt idx="1311">
                  <c:v>-0.52537675946950912</c:v>
                </c:pt>
                <c:pt idx="1312">
                  <c:v>-0.7508501410484314</c:v>
                </c:pt>
                <c:pt idx="1313">
                  <c:v>2.0804041996598244</c:v>
                </c:pt>
                <c:pt idx="1314">
                  <c:v>2.8154999017715454E-2</c:v>
                </c:pt>
                <c:pt idx="1315">
                  <c:v>-2.785027027130127E-2</c:v>
                </c:pt>
                <c:pt idx="1316">
                  <c:v>0.9782811626791954</c:v>
                </c:pt>
                <c:pt idx="1317">
                  <c:v>-0.70074405521154404</c:v>
                </c:pt>
                <c:pt idx="1318">
                  <c:v>-0.29432922601699829</c:v>
                </c:pt>
                <c:pt idx="1319">
                  <c:v>0.71681682020425797</c:v>
                </c:pt>
                <c:pt idx="1320">
                  <c:v>-0.32847840338945389</c:v>
                </c:pt>
                <c:pt idx="1321">
                  <c:v>0.33944267779588699</c:v>
                </c:pt>
                <c:pt idx="1322">
                  <c:v>-0.41470993310213089</c:v>
                </c:pt>
                <c:pt idx="1323">
                  <c:v>1.2271815910935402</c:v>
                </c:pt>
                <c:pt idx="1324">
                  <c:v>-0.25891866534948349</c:v>
                </c:pt>
                <c:pt idx="1325">
                  <c:v>0.48727300018072128</c:v>
                </c:pt>
                <c:pt idx="1326">
                  <c:v>1.2467699125409126</c:v>
                </c:pt>
                <c:pt idx="1327">
                  <c:v>-1.2630822136998177</c:v>
                </c:pt>
                <c:pt idx="1328">
                  <c:v>-8.5553154349327087E-3</c:v>
                </c:pt>
                <c:pt idx="1329">
                  <c:v>-1.617620512843132</c:v>
                </c:pt>
                <c:pt idx="1330">
                  <c:v>0.7617410272359848</c:v>
                </c:pt>
                <c:pt idx="1331">
                  <c:v>-7.0121325552463531E-2</c:v>
                </c:pt>
                <c:pt idx="1332">
                  <c:v>-1.7507774755358696</c:v>
                </c:pt>
                <c:pt idx="1333">
                  <c:v>1.9426900893449783</c:v>
                </c:pt>
                <c:pt idx="1334">
                  <c:v>-0.72144567966461182</c:v>
                </c:pt>
                <c:pt idx="1335">
                  <c:v>-0.61624906957149506</c:v>
                </c:pt>
                <c:pt idx="1336">
                  <c:v>1.5203144401311874</c:v>
                </c:pt>
                <c:pt idx="1337">
                  <c:v>1.345333456993103</c:v>
                </c:pt>
                <c:pt idx="1338">
                  <c:v>-1.7195628955960274</c:v>
                </c:pt>
                <c:pt idx="1339">
                  <c:v>-0.41727181524038315</c:v>
                </c:pt>
                <c:pt idx="1340">
                  <c:v>0.55569633841514587</c:v>
                </c:pt>
                <c:pt idx="1341">
                  <c:v>1.6823362559080124</c:v>
                </c:pt>
                <c:pt idx="1342">
                  <c:v>0.46746954321861267</c:v>
                </c:pt>
                <c:pt idx="1343">
                  <c:v>0.8234689012169838</c:v>
                </c:pt>
                <c:pt idx="1344">
                  <c:v>-1.3296187855303288</c:v>
                </c:pt>
                <c:pt idx="1345">
                  <c:v>0.5668281577527523</c:v>
                </c:pt>
                <c:pt idx="1346">
                  <c:v>-2.0279709249734879</c:v>
                </c:pt>
                <c:pt idx="1347">
                  <c:v>-1.4241641387343407</c:v>
                </c:pt>
                <c:pt idx="1348">
                  <c:v>-2.1831955760717392</c:v>
                </c:pt>
                <c:pt idx="1349">
                  <c:v>1.9669901579618454</c:v>
                </c:pt>
                <c:pt idx="1350">
                  <c:v>1.7709316685795784</c:v>
                </c:pt>
                <c:pt idx="1351">
                  <c:v>-1.0571917518973351</c:v>
                </c:pt>
                <c:pt idx="1352">
                  <c:v>1.1221867054700851</c:v>
                </c:pt>
                <c:pt idx="1353">
                  <c:v>0.66186822950839996</c:v>
                </c:pt>
                <c:pt idx="1354">
                  <c:v>-0.3802301362156868</c:v>
                </c:pt>
                <c:pt idx="1355">
                  <c:v>1.7621636390686035</c:v>
                </c:pt>
                <c:pt idx="1356">
                  <c:v>0.30526279006153345</c:v>
                </c:pt>
                <c:pt idx="1357">
                  <c:v>-1.4554939232766628</c:v>
                </c:pt>
                <c:pt idx="1358">
                  <c:v>-0.64724739640951157</c:v>
                </c:pt>
                <c:pt idx="1359">
                  <c:v>-0.58510284870862961</c:v>
                </c:pt>
                <c:pt idx="1360">
                  <c:v>1.6278387978672981</c:v>
                </c:pt>
              </c:numCache>
            </c:numRef>
          </c:xVal>
          <c:yVal>
            <c:numRef>
              <c:f>'1.1.1.'!$N$4:$N$1364</c:f>
              <c:numCache>
                <c:formatCode>0.00</c:formatCode>
                <c:ptCount val="1361"/>
                <c:pt idx="0">
                  <c:v>-4.4571654871106148E-2</c:v>
                </c:pt>
                <c:pt idx="1">
                  <c:v>0.37819612771272659</c:v>
                </c:pt>
                <c:pt idx="2">
                  <c:v>0.83031179383397102</c:v>
                </c:pt>
                <c:pt idx="3">
                  <c:v>-0.383000448346138</c:v>
                </c:pt>
                <c:pt idx="4">
                  <c:v>7.4353814125061035E-2</c:v>
                </c:pt>
                <c:pt idx="5">
                  <c:v>-0.24695266038179398</c:v>
                </c:pt>
                <c:pt idx="6">
                  <c:v>0.11430364102125168</c:v>
                </c:pt>
                <c:pt idx="7">
                  <c:v>-0.15532560646533966</c:v>
                </c:pt>
                <c:pt idx="8">
                  <c:v>-3.8594659417867661E-2</c:v>
                </c:pt>
                <c:pt idx="9">
                  <c:v>-0.49415021203458309</c:v>
                </c:pt>
                <c:pt idx="10">
                  <c:v>-0.54407236166298389</c:v>
                </c:pt>
                <c:pt idx="11">
                  <c:v>0.21555423736572266</c:v>
                </c:pt>
                <c:pt idx="12">
                  <c:v>0.12606219388544559</c:v>
                </c:pt>
                <c:pt idx="13">
                  <c:v>-0.35583041608333588</c:v>
                </c:pt>
                <c:pt idx="14">
                  <c:v>-0.26093837805092335</c:v>
                </c:pt>
                <c:pt idx="15">
                  <c:v>-9.6952146850526333E-2</c:v>
                </c:pt>
                <c:pt idx="16">
                  <c:v>-7.7953608706593513E-2</c:v>
                </c:pt>
                <c:pt idx="17">
                  <c:v>0.54550487548112869</c:v>
                </c:pt>
                <c:pt idx="18">
                  <c:v>1.5186960808932781E-2</c:v>
                </c:pt>
                <c:pt idx="19">
                  <c:v>5.9551629237830639E-2</c:v>
                </c:pt>
                <c:pt idx="20">
                  <c:v>0.40809926576912403</c:v>
                </c:pt>
                <c:pt idx="21">
                  <c:v>0.22813864052295685</c:v>
                </c:pt>
                <c:pt idx="22">
                  <c:v>9.983498603105545E-2</c:v>
                </c:pt>
                <c:pt idx="23">
                  <c:v>-2.4857744574546814E-2</c:v>
                </c:pt>
                <c:pt idx="24">
                  <c:v>-8.3226803690195084E-2</c:v>
                </c:pt>
                <c:pt idx="25">
                  <c:v>-9.2115532606840134E-2</c:v>
                </c:pt>
                <c:pt idx="26">
                  <c:v>5.8386102318763733E-2</c:v>
                </c:pt>
                <c:pt idx="27">
                  <c:v>-0.70157479494810104</c:v>
                </c:pt>
                <c:pt idx="28">
                  <c:v>-0.63635059632360935</c:v>
                </c:pt>
                <c:pt idx="29">
                  <c:v>-0.35236901603639126</c:v>
                </c:pt>
                <c:pt idx="30">
                  <c:v>-0.60224905610084534</c:v>
                </c:pt>
                <c:pt idx="31">
                  <c:v>-0.806403998285532</c:v>
                </c:pt>
                <c:pt idx="32">
                  <c:v>-0.32659899443387985</c:v>
                </c:pt>
                <c:pt idx="33">
                  <c:v>0.33248551189899445</c:v>
                </c:pt>
                <c:pt idx="34">
                  <c:v>0.31205024570226669</c:v>
                </c:pt>
                <c:pt idx="35">
                  <c:v>0.20621940493583679</c:v>
                </c:pt>
                <c:pt idx="36">
                  <c:v>0.11787582188844681</c:v>
                </c:pt>
                <c:pt idx="37">
                  <c:v>2.3891404271125793E-2</c:v>
                </c:pt>
                <c:pt idx="38">
                  <c:v>0.2210395410656929</c:v>
                </c:pt>
                <c:pt idx="39">
                  <c:v>1.0061740875244141</c:v>
                </c:pt>
                <c:pt idx="40">
                  <c:v>-0.3377329558134079</c:v>
                </c:pt>
                <c:pt idx="41">
                  <c:v>-0.91062057763338089</c:v>
                </c:pt>
                <c:pt idx="42">
                  <c:v>-0.37005990743637085</c:v>
                </c:pt>
                <c:pt idx="43">
                  <c:v>-0.25951061397790909</c:v>
                </c:pt>
                <c:pt idx="44">
                  <c:v>-0.90251266956329346</c:v>
                </c:pt>
                <c:pt idx="45">
                  <c:v>-0.43369303457438946</c:v>
                </c:pt>
                <c:pt idx="46">
                  <c:v>-5.1925680600106716E-2</c:v>
                </c:pt>
                <c:pt idx="47">
                  <c:v>-3.2485369592905045E-2</c:v>
                </c:pt>
                <c:pt idx="48">
                  <c:v>-0.88898232206702232</c:v>
                </c:pt>
                <c:pt idx="49">
                  <c:v>0.32697017304599285</c:v>
                </c:pt>
                <c:pt idx="50">
                  <c:v>-0.1365837175399065</c:v>
                </c:pt>
                <c:pt idx="51">
                  <c:v>0.34101926721632481</c:v>
                </c:pt>
                <c:pt idx="52">
                  <c:v>1.259276457130909</c:v>
                </c:pt>
                <c:pt idx="53">
                  <c:v>-8.9793745428323746E-2</c:v>
                </c:pt>
                <c:pt idx="54">
                  <c:v>0.65957605838775635</c:v>
                </c:pt>
                <c:pt idx="55">
                  <c:v>-0.5601007491350174</c:v>
                </c:pt>
                <c:pt idx="56">
                  <c:v>1.8234364688396454E-2</c:v>
                </c:pt>
                <c:pt idx="57">
                  <c:v>-0.23866621777415276</c:v>
                </c:pt>
                <c:pt idx="58">
                  <c:v>0.20543113350868225</c:v>
                </c:pt>
                <c:pt idx="59">
                  <c:v>0.36007063463330269</c:v>
                </c:pt>
                <c:pt idx="60">
                  <c:v>2.7517043054103851E-2</c:v>
                </c:pt>
                <c:pt idx="61">
                  <c:v>0.46307947486639023</c:v>
                </c:pt>
                <c:pt idx="62">
                  <c:v>-9.5706619322299957E-2</c:v>
                </c:pt>
                <c:pt idx="63">
                  <c:v>-1.8866844475269318</c:v>
                </c:pt>
                <c:pt idx="64">
                  <c:v>-0.22956319153308868</c:v>
                </c:pt>
                <c:pt idx="65">
                  <c:v>-0.83540501073002815</c:v>
                </c:pt>
                <c:pt idx="66">
                  <c:v>-1.4117330312728882</c:v>
                </c:pt>
                <c:pt idx="67">
                  <c:v>0.34571776632219553</c:v>
                </c:pt>
                <c:pt idx="68">
                  <c:v>7.2838563937693834E-2</c:v>
                </c:pt>
                <c:pt idx="69">
                  <c:v>-0.24218307808041573</c:v>
                </c:pt>
                <c:pt idx="70">
                  <c:v>-0.27759317308664322</c:v>
                </c:pt>
                <c:pt idx="71">
                  <c:v>0.14954232610762119</c:v>
                </c:pt>
                <c:pt idx="72">
                  <c:v>0.37073800340294838</c:v>
                </c:pt>
                <c:pt idx="73">
                  <c:v>-0.10604043491184711</c:v>
                </c:pt>
                <c:pt idx="74">
                  <c:v>-0.40378137491643429</c:v>
                </c:pt>
                <c:pt idx="75">
                  <c:v>-8.8550848886370659E-2</c:v>
                </c:pt>
                <c:pt idx="76">
                  <c:v>0.43895905837416649</c:v>
                </c:pt>
                <c:pt idx="77">
                  <c:v>3.8821366615593433E-2</c:v>
                </c:pt>
                <c:pt idx="78">
                  <c:v>0.29140438418835402</c:v>
                </c:pt>
                <c:pt idx="79">
                  <c:v>-0.47381254844367504</c:v>
                </c:pt>
                <c:pt idx="80">
                  <c:v>2.8330553323030472E-2</c:v>
                </c:pt>
                <c:pt idx="81">
                  <c:v>-0.62544378452003002</c:v>
                </c:pt>
                <c:pt idx="82">
                  <c:v>5.7447236031293869E-2</c:v>
                </c:pt>
                <c:pt idx="83">
                  <c:v>-0.19459035247564316</c:v>
                </c:pt>
                <c:pt idx="84">
                  <c:v>1.1983832344412804</c:v>
                </c:pt>
                <c:pt idx="85">
                  <c:v>-0.16058150213211775</c:v>
                </c:pt>
                <c:pt idx="86">
                  <c:v>-0.36519346758723259</c:v>
                </c:pt>
                <c:pt idx="87">
                  <c:v>0.95235295593738556</c:v>
                </c:pt>
                <c:pt idx="88">
                  <c:v>0.3230514470487833</c:v>
                </c:pt>
                <c:pt idx="89">
                  <c:v>0.87902834638953209</c:v>
                </c:pt>
                <c:pt idx="90">
                  <c:v>0.89300908148288727</c:v>
                </c:pt>
                <c:pt idx="91">
                  <c:v>-0.13835262507200241</c:v>
                </c:pt>
                <c:pt idx="92">
                  <c:v>-0.51246285438537598</c:v>
                </c:pt>
                <c:pt idx="93">
                  <c:v>-0.19383933395147324</c:v>
                </c:pt>
                <c:pt idx="94">
                  <c:v>0.3132060170173645</c:v>
                </c:pt>
                <c:pt idx="95">
                  <c:v>-0.48772217705845833</c:v>
                </c:pt>
                <c:pt idx="96">
                  <c:v>0.59141097590327263</c:v>
                </c:pt>
                <c:pt idx="97">
                  <c:v>-0.45181075111031532</c:v>
                </c:pt>
                <c:pt idx="98">
                  <c:v>8.0374721437692642E-2</c:v>
                </c:pt>
                <c:pt idx="99">
                  <c:v>0.105303805321455</c:v>
                </c:pt>
                <c:pt idx="100">
                  <c:v>0.56290542706847191</c:v>
                </c:pt>
                <c:pt idx="101">
                  <c:v>0.25549381971359253</c:v>
                </c:pt>
                <c:pt idx="102">
                  <c:v>0.20545255392789841</c:v>
                </c:pt>
                <c:pt idx="103">
                  <c:v>0.29296204447746277</c:v>
                </c:pt>
                <c:pt idx="104">
                  <c:v>-4.739072173833847E-2</c:v>
                </c:pt>
                <c:pt idx="105">
                  <c:v>-0.94190612435340881</c:v>
                </c:pt>
                <c:pt idx="106">
                  <c:v>-8.9467316865921021E-2</c:v>
                </c:pt>
                <c:pt idx="107">
                  <c:v>-0.75134029611945152</c:v>
                </c:pt>
                <c:pt idx="108">
                  <c:v>0.79807648435235023</c:v>
                </c:pt>
                <c:pt idx="109">
                  <c:v>-0.7502872496843338</c:v>
                </c:pt>
                <c:pt idx="110">
                  <c:v>-1.0352868586778641</c:v>
                </c:pt>
                <c:pt idx="111">
                  <c:v>1.1627711355686188</c:v>
                </c:pt>
                <c:pt idx="112">
                  <c:v>0.96775628626346588</c:v>
                </c:pt>
                <c:pt idx="113">
                  <c:v>-1.3370497152209282</c:v>
                </c:pt>
                <c:pt idx="114">
                  <c:v>0.28079603798687458</c:v>
                </c:pt>
                <c:pt idx="115">
                  <c:v>0.50834575667977333</c:v>
                </c:pt>
                <c:pt idx="116">
                  <c:v>0.28321677818894386</c:v>
                </c:pt>
                <c:pt idx="117">
                  <c:v>0.93628298491239548</c:v>
                </c:pt>
                <c:pt idx="118">
                  <c:v>-1.0295452550053596</c:v>
                </c:pt>
                <c:pt idx="119">
                  <c:v>1.143515482544899</c:v>
                </c:pt>
                <c:pt idx="120">
                  <c:v>0.21468829363584518</c:v>
                </c:pt>
                <c:pt idx="121">
                  <c:v>-1.040235161781311</c:v>
                </c:pt>
                <c:pt idx="122">
                  <c:v>1.4478698372840881</c:v>
                </c:pt>
                <c:pt idx="123">
                  <c:v>0.29143933206796646</c:v>
                </c:pt>
                <c:pt idx="124">
                  <c:v>1.3540713116526604</c:v>
                </c:pt>
                <c:pt idx="125">
                  <c:v>-1.523351576179266</c:v>
                </c:pt>
                <c:pt idx="126">
                  <c:v>0.31648853328078985</c:v>
                </c:pt>
                <c:pt idx="127">
                  <c:v>0.34145608078688383</c:v>
                </c:pt>
                <c:pt idx="128">
                  <c:v>-0.28844047337770462</c:v>
                </c:pt>
                <c:pt idx="129">
                  <c:v>-0.92597752809524536</c:v>
                </c:pt>
                <c:pt idx="130">
                  <c:v>0.22816301789134741</c:v>
                </c:pt>
                <c:pt idx="131">
                  <c:v>0.17794055165722966</c:v>
                </c:pt>
                <c:pt idx="132">
                  <c:v>0.22394533734768629</c:v>
                </c:pt>
                <c:pt idx="133">
                  <c:v>-0.26063877157866955</c:v>
                </c:pt>
                <c:pt idx="134">
                  <c:v>-0.19139421638101339</c:v>
                </c:pt>
                <c:pt idx="135">
                  <c:v>-0.10436465963721275</c:v>
                </c:pt>
                <c:pt idx="136">
                  <c:v>0.81187654286623001</c:v>
                </c:pt>
                <c:pt idx="137">
                  <c:v>-0.3558488329872489</c:v>
                </c:pt>
                <c:pt idx="138">
                  <c:v>-0.25818201247602701</c:v>
                </c:pt>
                <c:pt idx="139">
                  <c:v>-2.7783634141087532E-2</c:v>
                </c:pt>
                <c:pt idx="140">
                  <c:v>-1.0841100476682186</c:v>
                </c:pt>
                <c:pt idx="141">
                  <c:v>-0.15930924564599991</c:v>
                </c:pt>
                <c:pt idx="142">
                  <c:v>1.5934308990836143</c:v>
                </c:pt>
                <c:pt idx="143">
                  <c:v>-0.498619070276618</c:v>
                </c:pt>
                <c:pt idx="144">
                  <c:v>0.6947624497115612</c:v>
                </c:pt>
                <c:pt idx="145">
                  <c:v>0.72141308337450027</c:v>
                </c:pt>
                <c:pt idx="146">
                  <c:v>0.57499585673213005</c:v>
                </c:pt>
                <c:pt idx="147">
                  <c:v>1.2817169539630413</c:v>
                </c:pt>
                <c:pt idx="148">
                  <c:v>0.37048514932394028</c:v>
                </c:pt>
                <c:pt idx="149">
                  <c:v>0.11430196464061737</c:v>
                </c:pt>
                <c:pt idx="150">
                  <c:v>-0.54328013211488724</c:v>
                </c:pt>
                <c:pt idx="151">
                  <c:v>0.27378853410482407</c:v>
                </c:pt>
                <c:pt idx="152">
                  <c:v>1.0401271283626556</c:v>
                </c:pt>
                <c:pt idx="153">
                  <c:v>0.17198137938976288</c:v>
                </c:pt>
                <c:pt idx="154">
                  <c:v>3.1197249889373779</c:v>
                </c:pt>
                <c:pt idx="155">
                  <c:v>-0.25727236643433571</c:v>
                </c:pt>
                <c:pt idx="156">
                  <c:v>-0.93212835490703583</c:v>
                </c:pt>
                <c:pt idx="157">
                  <c:v>-0.59707304462790489</c:v>
                </c:pt>
                <c:pt idx="158">
                  <c:v>-0.20885509438812733</c:v>
                </c:pt>
                <c:pt idx="159">
                  <c:v>0.24080276489257813</c:v>
                </c:pt>
                <c:pt idx="160">
                  <c:v>0.49923383630812168</c:v>
                </c:pt>
                <c:pt idx="161">
                  <c:v>0.62471614219248295</c:v>
                </c:pt>
                <c:pt idx="162">
                  <c:v>4.9514183774590492E-2</c:v>
                </c:pt>
                <c:pt idx="163">
                  <c:v>0.674827815964818</c:v>
                </c:pt>
                <c:pt idx="164">
                  <c:v>0.66302921622991562</c:v>
                </c:pt>
                <c:pt idx="165">
                  <c:v>-0.43419525027275085</c:v>
                </c:pt>
                <c:pt idx="166">
                  <c:v>-0.42021013796329498</c:v>
                </c:pt>
                <c:pt idx="167">
                  <c:v>-0.56330910883843899</c:v>
                </c:pt>
                <c:pt idx="168">
                  <c:v>0.21289805881679058</c:v>
                </c:pt>
                <c:pt idx="169">
                  <c:v>0.11555664241313934</c:v>
                </c:pt>
                <c:pt idx="170">
                  <c:v>-0.33072922378778458</c:v>
                </c:pt>
                <c:pt idx="171">
                  <c:v>-0.16309916973114014</c:v>
                </c:pt>
                <c:pt idx="172">
                  <c:v>-3.3724540844559669E-2</c:v>
                </c:pt>
                <c:pt idx="173">
                  <c:v>-0.34711018670350313</c:v>
                </c:pt>
                <c:pt idx="174">
                  <c:v>-6.0246000066399574E-2</c:v>
                </c:pt>
                <c:pt idx="175">
                  <c:v>0.24225229863077402</c:v>
                </c:pt>
                <c:pt idx="176">
                  <c:v>-0.1285602105781436</c:v>
                </c:pt>
                <c:pt idx="177">
                  <c:v>-0.23445729166269302</c:v>
                </c:pt>
                <c:pt idx="178">
                  <c:v>0.43886210769414902</c:v>
                </c:pt>
                <c:pt idx="179">
                  <c:v>0.20037477370351553</c:v>
                </c:pt>
                <c:pt idx="180">
                  <c:v>-0.20508570596575737</c:v>
                </c:pt>
                <c:pt idx="181">
                  <c:v>1.065886951982975</c:v>
                </c:pt>
                <c:pt idx="182">
                  <c:v>-7.4668414890766144E-2</c:v>
                </c:pt>
                <c:pt idx="183">
                  <c:v>-0.94309747219085693</c:v>
                </c:pt>
                <c:pt idx="184">
                  <c:v>-0.3746147733181715</c:v>
                </c:pt>
                <c:pt idx="185">
                  <c:v>-8.4131601033732295E-2</c:v>
                </c:pt>
                <c:pt idx="186">
                  <c:v>-0.37753437645733356</c:v>
                </c:pt>
                <c:pt idx="187">
                  <c:v>0.3541257232427597</c:v>
                </c:pt>
                <c:pt idx="188">
                  <c:v>-9.6240732818841934E-2</c:v>
                </c:pt>
                <c:pt idx="189">
                  <c:v>-0.32386714592576027</c:v>
                </c:pt>
                <c:pt idx="190">
                  <c:v>6.0489680618047714E-2</c:v>
                </c:pt>
                <c:pt idx="191">
                  <c:v>-1.2483756989240646</c:v>
                </c:pt>
                <c:pt idx="192">
                  <c:v>0.72293216362595558</c:v>
                </c:pt>
                <c:pt idx="193">
                  <c:v>0.31560645438730717</c:v>
                </c:pt>
                <c:pt idx="194">
                  <c:v>4.2892573401331902E-2</c:v>
                </c:pt>
                <c:pt idx="195">
                  <c:v>-7.6219858601689339E-2</c:v>
                </c:pt>
                <c:pt idx="196">
                  <c:v>-0.525702815502882</c:v>
                </c:pt>
                <c:pt idx="197">
                  <c:v>-0.70660589262843132</c:v>
                </c:pt>
                <c:pt idx="198">
                  <c:v>0.33668987452983856</c:v>
                </c:pt>
                <c:pt idx="199">
                  <c:v>0.63417498022317886</c:v>
                </c:pt>
                <c:pt idx="200">
                  <c:v>0.69304960779845715</c:v>
                </c:pt>
                <c:pt idx="201">
                  <c:v>0.85598854348063469</c:v>
                </c:pt>
                <c:pt idx="202">
                  <c:v>-2.4720467627048492E-2</c:v>
                </c:pt>
                <c:pt idx="203">
                  <c:v>0.54864026606082916</c:v>
                </c:pt>
                <c:pt idx="204">
                  <c:v>-0.41904747486114502</c:v>
                </c:pt>
                <c:pt idx="205">
                  <c:v>1.6697777435183525</c:v>
                </c:pt>
                <c:pt idx="206">
                  <c:v>-1.0183537378907204</c:v>
                </c:pt>
                <c:pt idx="207">
                  <c:v>-0.45728627592325211</c:v>
                </c:pt>
                <c:pt idx="208">
                  <c:v>0.64441021531820297</c:v>
                </c:pt>
                <c:pt idx="209">
                  <c:v>7.6519884169101715E-2</c:v>
                </c:pt>
                <c:pt idx="210">
                  <c:v>7.8052841126918793E-2</c:v>
                </c:pt>
                <c:pt idx="211">
                  <c:v>0.50274301320314407</c:v>
                </c:pt>
                <c:pt idx="212">
                  <c:v>-0.1170765608549118</c:v>
                </c:pt>
                <c:pt idx="213">
                  <c:v>-0.79911313951015472</c:v>
                </c:pt>
                <c:pt idx="214">
                  <c:v>0.12286510318517685</c:v>
                </c:pt>
                <c:pt idx="215">
                  <c:v>0.21871346980333328</c:v>
                </c:pt>
                <c:pt idx="216">
                  <c:v>0.49633532762527466</c:v>
                </c:pt>
                <c:pt idx="217">
                  <c:v>-1.0714050382375717</c:v>
                </c:pt>
                <c:pt idx="218">
                  <c:v>-0.94259567558765411</c:v>
                </c:pt>
                <c:pt idx="219">
                  <c:v>0.54264012724161148</c:v>
                </c:pt>
                <c:pt idx="220">
                  <c:v>1.2589135207235813</c:v>
                </c:pt>
                <c:pt idx="221">
                  <c:v>0.15576845034956932</c:v>
                </c:pt>
                <c:pt idx="222">
                  <c:v>0.93943402171134949</c:v>
                </c:pt>
                <c:pt idx="223">
                  <c:v>0.57166963815689087</c:v>
                </c:pt>
                <c:pt idx="224">
                  <c:v>-5.3065642714500427E-2</c:v>
                </c:pt>
                <c:pt idx="225">
                  <c:v>0.25116298347711563</c:v>
                </c:pt>
                <c:pt idx="226">
                  <c:v>7.8596919775009155E-2</c:v>
                </c:pt>
                <c:pt idx="227">
                  <c:v>-0.77978707849979401</c:v>
                </c:pt>
                <c:pt idx="228">
                  <c:v>-0.92435702681541443</c:v>
                </c:pt>
                <c:pt idx="229">
                  <c:v>0.20532822236418724</c:v>
                </c:pt>
                <c:pt idx="230">
                  <c:v>-0.77741858549416065</c:v>
                </c:pt>
                <c:pt idx="231">
                  <c:v>-0.70426273159682751</c:v>
                </c:pt>
                <c:pt idx="232">
                  <c:v>-0.27117934077978134</c:v>
                </c:pt>
                <c:pt idx="233">
                  <c:v>-0.47116801142692566</c:v>
                </c:pt>
                <c:pt idx="234">
                  <c:v>-0.22858763113617897</c:v>
                </c:pt>
                <c:pt idx="235">
                  <c:v>0.76726353727281094</c:v>
                </c:pt>
                <c:pt idx="236">
                  <c:v>0.69106565788388252</c:v>
                </c:pt>
                <c:pt idx="237">
                  <c:v>-0.13698628172278404</c:v>
                </c:pt>
                <c:pt idx="238">
                  <c:v>-7.1597890928387642E-2</c:v>
                </c:pt>
                <c:pt idx="239">
                  <c:v>1.6409551724791527</c:v>
                </c:pt>
                <c:pt idx="240">
                  <c:v>1.0498212650418282</c:v>
                </c:pt>
                <c:pt idx="241">
                  <c:v>0.52689202129840851</c:v>
                </c:pt>
                <c:pt idx="242">
                  <c:v>1.1514782905578613</c:v>
                </c:pt>
                <c:pt idx="243">
                  <c:v>0.1587551087141037</c:v>
                </c:pt>
                <c:pt idx="244">
                  <c:v>-0.38354769349098206</c:v>
                </c:pt>
                <c:pt idx="245">
                  <c:v>0.79246200621128082</c:v>
                </c:pt>
                <c:pt idx="246">
                  <c:v>8.7723508477210999E-2</c:v>
                </c:pt>
                <c:pt idx="247">
                  <c:v>-0.24807639420032501</c:v>
                </c:pt>
                <c:pt idx="248">
                  <c:v>-0.54828254505991936</c:v>
                </c:pt>
                <c:pt idx="249">
                  <c:v>-7.1411952376365662E-3</c:v>
                </c:pt>
                <c:pt idx="250">
                  <c:v>0.49669248983263969</c:v>
                </c:pt>
                <c:pt idx="251">
                  <c:v>4.3705105781555176E-3</c:v>
                </c:pt>
                <c:pt idx="252">
                  <c:v>9.6175633370876312E-2</c:v>
                </c:pt>
                <c:pt idx="253">
                  <c:v>-0.35246536135673523</c:v>
                </c:pt>
                <c:pt idx="254">
                  <c:v>-1.5070559456944466</c:v>
                </c:pt>
                <c:pt idx="255">
                  <c:v>1.7926229164004326</c:v>
                </c:pt>
                <c:pt idx="256">
                  <c:v>-0.23307614028453827</c:v>
                </c:pt>
                <c:pt idx="257">
                  <c:v>-0.83394795656204224</c:v>
                </c:pt>
                <c:pt idx="258">
                  <c:v>-0.87517779320478439</c:v>
                </c:pt>
                <c:pt idx="259">
                  <c:v>0.4878493957221508</c:v>
                </c:pt>
                <c:pt idx="260">
                  <c:v>-0.12143482454121113</c:v>
                </c:pt>
                <c:pt idx="261">
                  <c:v>0.17228294163942337</c:v>
                </c:pt>
                <c:pt idx="262">
                  <c:v>-0.595132727175951</c:v>
                </c:pt>
                <c:pt idx="263">
                  <c:v>1.4711273834109306</c:v>
                </c:pt>
                <c:pt idx="264">
                  <c:v>1.0404705069959164</c:v>
                </c:pt>
                <c:pt idx="265">
                  <c:v>0.55607445538043976</c:v>
                </c:pt>
                <c:pt idx="266">
                  <c:v>0.21155700087547302</c:v>
                </c:pt>
                <c:pt idx="267">
                  <c:v>-0.85558276623487473</c:v>
                </c:pt>
                <c:pt idx="268">
                  <c:v>-0.61234403401613235</c:v>
                </c:pt>
                <c:pt idx="269">
                  <c:v>-2.6133785024285316</c:v>
                </c:pt>
                <c:pt idx="270">
                  <c:v>-1.2514291331171989</c:v>
                </c:pt>
                <c:pt idx="271">
                  <c:v>0.73239384219050407</c:v>
                </c:pt>
                <c:pt idx="272">
                  <c:v>0.55106678046286106</c:v>
                </c:pt>
                <c:pt idx="273">
                  <c:v>0.1282641664147377</c:v>
                </c:pt>
                <c:pt idx="274">
                  <c:v>2.1591532975435257</c:v>
                </c:pt>
                <c:pt idx="275">
                  <c:v>0.62822848558425903</c:v>
                </c:pt>
                <c:pt idx="276">
                  <c:v>-1.582559198141098E-2</c:v>
                </c:pt>
                <c:pt idx="277">
                  <c:v>1.100616343319416</c:v>
                </c:pt>
                <c:pt idx="278">
                  <c:v>1.4537941664457321</c:v>
                </c:pt>
                <c:pt idx="279">
                  <c:v>1.2849524617195129</c:v>
                </c:pt>
                <c:pt idx="280">
                  <c:v>1.2747723609209061</c:v>
                </c:pt>
                <c:pt idx="281">
                  <c:v>1.7429333180189133</c:v>
                </c:pt>
                <c:pt idx="282">
                  <c:v>-1.1981576681137085</c:v>
                </c:pt>
                <c:pt idx="283">
                  <c:v>-5.2612088620662689E-2</c:v>
                </c:pt>
                <c:pt idx="284">
                  <c:v>1.8636060878634453</c:v>
                </c:pt>
                <c:pt idx="285">
                  <c:v>6.1429664492607117E-2</c:v>
                </c:pt>
                <c:pt idx="286">
                  <c:v>1.1993449181318283</c:v>
                </c:pt>
                <c:pt idx="287">
                  <c:v>0.530223548412323</c:v>
                </c:pt>
                <c:pt idx="288">
                  <c:v>-1.3104002922773361</c:v>
                </c:pt>
                <c:pt idx="289">
                  <c:v>-0.88697411119937897</c:v>
                </c:pt>
                <c:pt idx="290">
                  <c:v>2.1458450704813004</c:v>
                </c:pt>
                <c:pt idx="291">
                  <c:v>2.8324086219072342</c:v>
                </c:pt>
                <c:pt idx="292">
                  <c:v>-0.25167465209960938</c:v>
                </c:pt>
                <c:pt idx="293">
                  <c:v>1.5287548303604126</c:v>
                </c:pt>
                <c:pt idx="294">
                  <c:v>0.9806707501411438</c:v>
                </c:pt>
                <c:pt idx="295">
                  <c:v>0.59701055288314819</c:v>
                </c:pt>
                <c:pt idx="296">
                  <c:v>0.35329088568687439</c:v>
                </c:pt>
                <c:pt idx="297">
                  <c:v>0.97743645310401917</c:v>
                </c:pt>
                <c:pt idx="298">
                  <c:v>-2.1326199173927307</c:v>
                </c:pt>
                <c:pt idx="299">
                  <c:v>2.7604281902313232</c:v>
                </c:pt>
                <c:pt idx="300">
                  <c:v>-6.0745112597942352</c:v>
                </c:pt>
                <c:pt idx="301">
                  <c:v>2.5793679058551788</c:v>
                </c:pt>
                <c:pt idx="302">
                  <c:v>2.1823428571224213</c:v>
                </c:pt>
                <c:pt idx="303">
                  <c:v>-1.5510708093643188</c:v>
                </c:pt>
                <c:pt idx="304">
                  <c:v>5.1807612180709839E-2</c:v>
                </c:pt>
                <c:pt idx="305">
                  <c:v>1.2619048357009888E-2</c:v>
                </c:pt>
                <c:pt idx="306">
                  <c:v>-3.893386572599411</c:v>
                </c:pt>
                <c:pt idx="307">
                  <c:v>1.3938248157501221</c:v>
                </c:pt>
                <c:pt idx="308">
                  <c:v>2.1908223628997803</c:v>
                </c:pt>
                <c:pt idx="309">
                  <c:v>3.1223207712173462</c:v>
                </c:pt>
                <c:pt idx="310">
                  <c:v>-2.6503384113311768</c:v>
                </c:pt>
                <c:pt idx="311">
                  <c:v>0.80396309494972229</c:v>
                </c:pt>
                <c:pt idx="312">
                  <c:v>-0.31559811905026436</c:v>
                </c:pt>
                <c:pt idx="313">
                  <c:v>0.51652835682034492</c:v>
                </c:pt>
                <c:pt idx="314">
                  <c:v>0.75722485780715942</c:v>
                </c:pt>
                <c:pt idx="315">
                  <c:v>-4.5748776756227016E-3</c:v>
                </c:pt>
                <c:pt idx="316">
                  <c:v>0.29506816063076258</c:v>
                </c:pt>
                <c:pt idx="317">
                  <c:v>7.2190305218100548E-4</c:v>
                </c:pt>
                <c:pt idx="318">
                  <c:v>-0.13934771995991468</c:v>
                </c:pt>
                <c:pt idx="319">
                  <c:v>1.1863471940159798</c:v>
                </c:pt>
                <c:pt idx="320">
                  <c:v>-0.60216533020138741</c:v>
                </c:pt>
                <c:pt idx="321">
                  <c:v>0.43329400941729546</c:v>
                </c:pt>
                <c:pt idx="322">
                  <c:v>-0.52467598579823971</c:v>
                </c:pt>
                <c:pt idx="323">
                  <c:v>-6.3413754105567932E-3</c:v>
                </c:pt>
                <c:pt idx="324">
                  <c:v>0.17136461101472378</c:v>
                </c:pt>
                <c:pt idx="325">
                  <c:v>-0.27671426068991423</c:v>
                </c:pt>
                <c:pt idx="326">
                  <c:v>0.1611148240044713</c:v>
                </c:pt>
                <c:pt idx="327">
                  <c:v>-0.20367060787975788</c:v>
                </c:pt>
                <c:pt idx="328">
                  <c:v>-0.2630540169775486</c:v>
                </c:pt>
                <c:pt idx="329">
                  <c:v>-0.49998015165328979</c:v>
                </c:pt>
                <c:pt idx="330">
                  <c:v>-0.56708408519625664</c:v>
                </c:pt>
                <c:pt idx="331">
                  <c:v>9.1675762087106705E-2</c:v>
                </c:pt>
                <c:pt idx="332">
                  <c:v>-0.27364883571863174</c:v>
                </c:pt>
                <c:pt idx="333">
                  <c:v>1.131565123796463</c:v>
                </c:pt>
                <c:pt idx="334">
                  <c:v>-0.66084987483918667</c:v>
                </c:pt>
                <c:pt idx="335">
                  <c:v>5.3725438192486763E-2</c:v>
                </c:pt>
                <c:pt idx="336">
                  <c:v>-8.4805767983198166E-2</c:v>
                </c:pt>
                <c:pt idx="337">
                  <c:v>-0.4824487492442131</c:v>
                </c:pt>
                <c:pt idx="338">
                  <c:v>0.94853658229112625</c:v>
                </c:pt>
                <c:pt idx="339">
                  <c:v>0.78593296930193901</c:v>
                </c:pt>
                <c:pt idx="340">
                  <c:v>-0.7078804075717926</c:v>
                </c:pt>
                <c:pt idx="341">
                  <c:v>0.2293784637004137</c:v>
                </c:pt>
                <c:pt idx="342">
                  <c:v>-5.2988942479714751E-2</c:v>
                </c:pt>
                <c:pt idx="343">
                  <c:v>1.1880815960466862</c:v>
                </c:pt>
                <c:pt idx="344">
                  <c:v>0.49799308180809021</c:v>
                </c:pt>
                <c:pt idx="345">
                  <c:v>0.13905763626098633</c:v>
                </c:pt>
                <c:pt idx="346">
                  <c:v>0.71722753345966339</c:v>
                </c:pt>
                <c:pt idx="347">
                  <c:v>-0.37232749164104462</c:v>
                </c:pt>
                <c:pt idx="348">
                  <c:v>-7.59173184633255E-2</c:v>
                </c:pt>
                <c:pt idx="349">
                  <c:v>-0.1554146409034729</c:v>
                </c:pt>
                <c:pt idx="350">
                  <c:v>-0.25867819786071777</c:v>
                </c:pt>
                <c:pt idx="351">
                  <c:v>-1.4973059296607971E-2</c:v>
                </c:pt>
                <c:pt idx="352">
                  <c:v>0.2450600266456604</c:v>
                </c:pt>
                <c:pt idx="353">
                  <c:v>-0.33665932714939117</c:v>
                </c:pt>
                <c:pt idx="354">
                  <c:v>-0.28325282037258148</c:v>
                </c:pt>
                <c:pt idx="355">
                  <c:v>1.1890988796949387</c:v>
                </c:pt>
                <c:pt idx="356">
                  <c:v>4.1687488555908203E-2</c:v>
                </c:pt>
                <c:pt idx="357">
                  <c:v>-2.0828001201152802</c:v>
                </c:pt>
                <c:pt idx="358">
                  <c:v>1.3781659305095673</c:v>
                </c:pt>
                <c:pt idx="359">
                  <c:v>-2.2428970783948898</c:v>
                </c:pt>
                <c:pt idx="360">
                  <c:v>-0.32923389226198196</c:v>
                </c:pt>
                <c:pt idx="361">
                  <c:v>1.3042023405432701</c:v>
                </c:pt>
                <c:pt idx="362">
                  <c:v>-0.47661550343036652</c:v>
                </c:pt>
                <c:pt idx="363">
                  <c:v>0.26852190494537354</c:v>
                </c:pt>
                <c:pt idx="364">
                  <c:v>0.15638582408428192</c:v>
                </c:pt>
                <c:pt idx="365">
                  <c:v>-0.13224706053733826</c:v>
                </c:pt>
                <c:pt idx="366">
                  <c:v>0.90293027460575104</c:v>
                </c:pt>
                <c:pt idx="367">
                  <c:v>-0.52308067679405212</c:v>
                </c:pt>
                <c:pt idx="368">
                  <c:v>-4.938952624797821E-2</c:v>
                </c:pt>
                <c:pt idx="369">
                  <c:v>-0.75318329036235809</c:v>
                </c:pt>
                <c:pt idx="370">
                  <c:v>-0.10139830410480499</c:v>
                </c:pt>
                <c:pt idx="371">
                  <c:v>0.19379593431949615</c:v>
                </c:pt>
                <c:pt idx="372">
                  <c:v>0.24836771190166473</c:v>
                </c:pt>
                <c:pt idx="373">
                  <c:v>1.356407068669796</c:v>
                </c:pt>
                <c:pt idx="374">
                  <c:v>1.233905553817749</c:v>
                </c:pt>
                <c:pt idx="375">
                  <c:v>0.11680852621793747</c:v>
                </c:pt>
                <c:pt idx="376">
                  <c:v>6.0375221073627472E-2</c:v>
                </c:pt>
                <c:pt idx="377">
                  <c:v>0.804152712225914</c:v>
                </c:pt>
                <c:pt idx="378">
                  <c:v>0.60103614814579487</c:v>
                </c:pt>
                <c:pt idx="379">
                  <c:v>0.19185040146112442</c:v>
                </c:pt>
                <c:pt idx="380">
                  <c:v>-0.40546469390392303</c:v>
                </c:pt>
                <c:pt idx="381">
                  <c:v>0.58093778789043427</c:v>
                </c:pt>
                <c:pt idx="382">
                  <c:v>-0.24122134782373905</c:v>
                </c:pt>
                <c:pt idx="383">
                  <c:v>0.73270532302558422</c:v>
                </c:pt>
                <c:pt idx="384">
                  <c:v>3.394298255443573E-3</c:v>
                </c:pt>
                <c:pt idx="385">
                  <c:v>0.37416713312268257</c:v>
                </c:pt>
                <c:pt idx="386">
                  <c:v>0.42118430137634277</c:v>
                </c:pt>
                <c:pt idx="387">
                  <c:v>-1.527403574436903</c:v>
                </c:pt>
                <c:pt idx="388">
                  <c:v>-0.14122761785984039</c:v>
                </c:pt>
                <c:pt idx="389">
                  <c:v>4.5370357111096382E-2</c:v>
                </c:pt>
                <c:pt idx="390">
                  <c:v>-9.6905231475830078E-2</c:v>
                </c:pt>
                <c:pt idx="391">
                  <c:v>-0.58659641072154045</c:v>
                </c:pt>
                <c:pt idx="392">
                  <c:v>0.31062660273164511</c:v>
                </c:pt>
                <c:pt idx="393">
                  <c:v>-0.18143991474062204</c:v>
                </c:pt>
                <c:pt idx="394">
                  <c:v>0.73354602791368961</c:v>
                </c:pt>
                <c:pt idx="395">
                  <c:v>-0.49310093745589256</c:v>
                </c:pt>
                <c:pt idx="396">
                  <c:v>0.82692503929138184</c:v>
                </c:pt>
                <c:pt idx="397">
                  <c:v>-0.33987234346568584</c:v>
                </c:pt>
                <c:pt idx="398">
                  <c:v>-1.6284329816699028</c:v>
                </c:pt>
                <c:pt idx="399">
                  <c:v>0.41265711188316345</c:v>
                </c:pt>
                <c:pt idx="400">
                  <c:v>-0.81239715218544006</c:v>
                </c:pt>
                <c:pt idx="401">
                  <c:v>7.2976201772689819E-2</c:v>
                </c:pt>
                <c:pt idx="402">
                  <c:v>0.94663891941308975</c:v>
                </c:pt>
                <c:pt idx="403">
                  <c:v>0.33101495355367661</c:v>
                </c:pt>
                <c:pt idx="404">
                  <c:v>-9.7679905593395233E-2</c:v>
                </c:pt>
                <c:pt idx="405">
                  <c:v>0.55602658540010452</c:v>
                </c:pt>
                <c:pt idx="406">
                  <c:v>0.35459361970424652</c:v>
                </c:pt>
                <c:pt idx="407">
                  <c:v>0.83933323621749878</c:v>
                </c:pt>
                <c:pt idx="408">
                  <c:v>-0.10037422180175781</c:v>
                </c:pt>
                <c:pt idx="409">
                  <c:v>8.3564966917037964E-2</c:v>
                </c:pt>
                <c:pt idx="410">
                  <c:v>-0.60296468436717987</c:v>
                </c:pt>
                <c:pt idx="411">
                  <c:v>0.44208914041519165</c:v>
                </c:pt>
                <c:pt idx="412">
                  <c:v>0.50474703311920166</c:v>
                </c:pt>
                <c:pt idx="413">
                  <c:v>7.8667327761650085E-2</c:v>
                </c:pt>
                <c:pt idx="414">
                  <c:v>-0.4018787294626236</c:v>
                </c:pt>
                <c:pt idx="415">
                  <c:v>-0.78956484794616699</c:v>
                </c:pt>
                <c:pt idx="416">
                  <c:v>-0.77790208160877228</c:v>
                </c:pt>
                <c:pt idx="417">
                  <c:v>-0.10784119367599487</c:v>
                </c:pt>
                <c:pt idx="418">
                  <c:v>-0.55888518691062927</c:v>
                </c:pt>
                <c:pt idx="419">
                  <c:v>0.36887284368276596</c:v>
                </c:pt>
                <c:pt idx="420">
                  <c:v>-0.93635562807321548</c:v>
                </c:pt>
                <c:pt idx="421">
                  <c:v>-0.36430004984140396</c:v>
                </c:pt>
                <c:pt idx="422">
                  <c:v>-0.80866366624832153</c:v>
                </c:pt>
                <c:pt idx="423">
                  <c:v>-0.27259872294962406</c:v>
                </c:pt>
                <c:pt idx="424">
                  <c:v>0.68222996778786182</c:v>
                </c:pt>
                <c:pt idx="425">
                  <c:v>1.4366498216986656</c:v>
                </c:pt>
                <c:pt idx="426">
                  <c:v>-0.18956642597913742</c:v>
                </c:pt>
                <c:pt idx="427">
                  <c:v>-1.0299808345735073</c:v>
                </c:pt>
                <c:pt idx="428">
                  <c:v>-1.7248373478651047E-2</c:v>
                </c:pt>
                <c:pt idx="429">
                  <c:v>0.35812128335237503</c:v>
                </c:pt>
                <c:pt idx="430">
                  <c:v>0.34764930605888367</c:v>
                </c:pt>
                <c:pt idx="431">
                  <c:v>-0.23720730096101761</c:v>
                </c:pt>
                <c:pt idx="432">
                  <c:v>0.97036715596914291</c:v>
                </c:pt>
                <c:pt idx="433">
                  <c:v>-0.46519804745912552</c:v>
                </c:pt>
                <c:pt idx="434">
                  <c:v>-0.27860924601554871</c:v>
                </c:pt>
                <c:pt idx="435">
                  <c:v>2.7738247066736221</c:v>
                </c:pt>
                <c:pt idx="436">
                  <c:v>1.1928841471672058</c:v>
                </c:pt>
                <c:pt idx="437">
                  <c:v>-0.2764363307505846</c:v>
                </c:pt>
                <c:pt idx="438">
                  <c:v>0.67407549358904362</c:v>
                </c:pt>
                <c:pt idx="439">
                  <c:v>-0.39162188768386841</c:v>
                </c:pt>
                <c:pt idx="440">
                  <c:v>0.24589421227574348</c:v>
                </c:pt>
                <c:pt idx="441">
                  <c:v>-1.5141598880290985</c:v>
                </c:pt>
                <c:pt idx="442">
                  <c:v>-2.2324478253722191</c:v>
                </c:pt>
                <c:pt idx="443">
                  <c:v>-0.13471636921167374</c:v>
                </c:pt>
                <c:pt idx="444">
                  <c:v>1.862829364836216</c:v>
                </c:pt>
                <c:pt idx="445">
                  <c:v>0.59340000152587891</c:v>
                </c:pt>
                <c:pt idx="446">
                  <c:v>-0.12596899177879095</c:v>
                </c:pt>
                <c:pt idx="447">
                  <c:v>0.45317555777728558</c:v>
                </c:pt>
                <c:pt idx="448">
                  <c:v>-0.67174038849771023</c:v>
                </c:pt>
                <c:pt idx="449">
                  <c:v>-0.7804082240909338</c:v>
                </c:pt>
                <c:pt idx="450">
                  <c:v>-0.57684099301695824</c:v>
                </c:pt>
                <c:pt idx="451">
                  <c:v>1.9788755103945732</c:v>
                </c:pt>
                <c:pt idx="452">
                  <c:v>-0.31786300241947174</c:v>
                </c:pt>
                <c:pt idx="453">
                  <c:v>-0.53336163982748985</c:v>
                </c:pt>
                <c:pt idx="454">
                  <c:v>0.94943474978208542</c:v>
                </c:pt>
                <c:pt idx="455">
                  <c:v>-4.9067195504903793E-3</c:v>
                </c:pt>
                <c:pt idx="456">
                  <c:v>7.02459248714149E-2</c:v>
                </c:pt>
                <c:pt idx="457">
                  <c:v>0.49954131245613098</c:v>
                </c:pt>
                <c:pt idx="458">
                  <c:v>0.33908328041434288</c:v>
                </c:pt>
                <c:pt idx="459">
                  <c:v>-1.2071538716554642</c:v>
                </c:pt>
                <c:pt idx="460">
                  <c:v>-0.17462449613958597</c:v>
                </c:pt>
                <c:pt idx="461">
                  <c:v>-2.4068239144980907E-2</c:v>
                </c:pt>
                <c:pt idx="462">
                  <c:v>0.84288399666547775</c:v>
                </c:pt>
                <c:pt idx="463">
                  <c:v>-0.11510401964187622</c:v>
                </c:pt>
                <c:pt idx="464">
                  <c:v>0.46595688909292221</c:v>
                </c:pt>
                <c:pt idx="465">
                  <c:v>-0.62864162027835846</c:v>
                </c:pt>
                <c:pt idx="466">
                  <c:v>0.7678961381316185</c:v>
                </c:pt>
                <c:pt idx="467">
                  <c:v>1.0326883755624294</c:v>
                </c:pt>
                <c:pt idx="468">
                  <c:v>-1.8013700842857361</c:v>
                </c:pt>
                <c:pt idx="469">
                  <c:v>0.54496545344591141</c:v>
                </c:pt>
                <c:pt idx="470">
                  <c:v>-0.91788936406373978</c:v>
                </c:pt>
                <c:pt idx="471">
                  <c:v>0.39175841957330704</c:v>
                </c:pt>
                <c:pt idx="472">
                  <c:v>0.42534861713647842</c:v>
                </c:pt>
                <c:pt idx="473">
                  <c:v>0.37927646189928055</c:v>
                </c:pt>
                <c:pt idx="474">
                  <c:v>-1.3285597786307335</c:v>
                </c:pt>
                <c:pt idx="475">
                  <c:v>-0.52979588508605957</c:v>
                </c:pt>
                <c:pt idx="476">
                  <c:v>-1.2300029397010803</c:v>
                </c:pt>
                <c:pt idx="477">
                  <c:v>-0.70892646908760071</c:v>
                </c:pt>
                <c:pt idx="478">
                  <c:v>0.32987557351589203</c:v>
                </c:pt>
                <c:pt idx="479">
                  <c:v>-1.7146773636341095</c:v>
                </c:pt>
                <c:pt idx="480">
                  <c:v>-0.75429007411003113</c:v>
                </c:pt>
                <c:pt idx="481">
                  <c:v>-1.2267149984836578</c:v>
                </c:pt>
                <c:pt idx="482">
                  <c:v>2.9363222420215607</c:v>
                </c:pt>
                <c:pt idx="483">
                  <c:v>0.46579912304878235</c:v>
                </c:pt>
                <c:pt idx="484">
                  <c:v>1.7542611807584763</c:v>
                </c:pt>
                <c:pt idx="485">
                  <c:v>3.1081700697541237</c:v>
                </c:pt>
                <c:pt idx="486">
                  <c:v>1.0889322496950626</c:v>
                </c:pt>
                <c:pt idx="487">
                  <c:v>-0.22234185598790646</c:v>
                </c:pt>
                <c:pt idx="488">
                  <c:v>2.8181275352835655</c:v>
                </c:pt>
                <c:pt idx="489">
                  <c:v>0.13161133974790573</c:v>
                </c:pt>
                <c:pt idx="490">
                  <c:v>-0.57327616959810257</c:v>
                </c:pt>
                <c:pt idx="491">
                  <c:v>-0.91332131996750832</c:v>
                </c:pt>
                <c:pt idx="492">
                  <c:v>-0.82581937313079834</c:v>
                </c:pt>
                <c:pt idx="493">
                  <c:v>0.83288494497537613</c:v>
                </c:pt>
                <c:pt idx="494">
                  <c:v>0.22917352616786957</c:v>
                </c:pt>
                <c:pt idx="495">
                  <c:v>0.84419930353760719</c:v>
                </c:pt>
                <c:pt idx="496">
                  <c:v>-2.0442336797714233</c:v>
                </c:pt>
                <c:pt idx="497">
                  <c:v>-0.10415343567728996</c:v>
                </c:pt>
                <c:pt idx="498">
                  <c:v>-0.57284440845251083</c:v>
                </c:pt>
                <c:pt idx="499">
                  <c:v>-0.88301897048950195</c:v>
                </c:pt>
                <c:pt idx="500">
                  <c:v>-1.414966955780983</c:v>
                </c:pt>
                <c:pt idx="501">
                  <c:v>-1.0196488350629807</c:v>
                </c:pt>
                <c:pt idx="502">
                  <c:v>-0.21230392158031464</c:v>
                </c:pt>
                <c:pt idx="503">
                  <c:v>-0.53794421255588531</c:v>
                </c:pt>
                <c:pt idx="504">
                  <c:v>1.5828277915716171</c:v>
                </c:pt>
                <c:pt idx="505">
                  <c:v>2.3499416187405586</c:v>
                </c:pt>
                <c:pt idx="506">
                  <c:v>1.3733494095504284</c:v>
                </c:pt>
                <c:pt idx="507">
                  <c:v>0.5244166124612093</c:v>
                </c:pt>
                <c:pt idx="508">
                  <c:v>-1.2348296120762825</c:v>
                </c:pt>
                <c:pt idx="509">
                  <c:v>0.61168689280748367</c:v>
                </c:pt>
                <c:pt idx="510">
                  <c:v>2.7207514271140099</c:v>
                </c:pt>
                <c:pt idx="511">
                  <c:v>-1.3017348013818264</c:v>
                </c:pt>
                <c:pt idx="512">
                  <c:v>-0.31868207734078169</c:v>
                </c:pt>
                <c:pt idx="513">
                  <c:v>-0.3814685856923461</c:v>
                </c:pt>
                <c:pt idx="514">
                  <c:v>0.16024599317461252</c:v>
                </c:pt>
                <c:pt idx="515">
                  <c:v>6.1396975070238113E-2</c:v>
                </c:pt>
                <c:pt idx="516">
                  <c:v>1.3031516224145889</c:v>
                </c:pt>
                <c:pt idx="517">
                  <c:v>-4.0734060108661652</c:v>
                </c:pt>
                <c:pt idx="518">
                  <c:v>-3.9298027753829956</c:v>
                </c:pt>
                <c:pt idx="519">
                  <c:v>2.7444912120699883</c:v>
                </c:pt>
                <c:pt idx="520">
                  <c:v>0.6059255450963974</c:v>
                </c:pt>
                <c:pt idx="521">
                  <c:v>0.53708236664533615</c:v>
                </c:pt>
                <c:pt idx="522">
                  <c:v>0.49844896420836449</c:v>
                </c:pt>
                <c:pt idx="523">
                  <c:v>-0.99268509075045586</c:v>
                </c:pt>
                <c:pt idx="524">
                  <c:v>-0.10948274284601212</c:v>
                </c:pt>
                <c:pt idx="525">
                  <c:v>-1.1904967948794365</c:v>
                </c:pt>
                <c:pt idx="526">
                  <c:v>-0.69036073982715607</c:v>
                </c:pt>
                <c:pt idx="527">
                  <c:v>-0.82399286329746246</c:v>
                </c:pt>
                <c:pt idx="528">
                  <c:v>-1.1977367103099823</c:v>
                </c:pt>
                <c:pt idx="529">
                  <c:v>0.46659708023071289</c:v>
                </c:pt>
                <c:pt idx="530">
                  <c:v>0.27076005935668945</c:v>
                </c:pt>
                <c:pt idx="531">
                  <c:v>-6.7714974284172058E-2</c:v>
                </c:pt>
                <c:pt idx="532">
                  <c:v>0.55996738374233246</c:v>
                </c:pt>
                <c:pt idx="533">
                  <c:v>0.37098713219165802</c:v>
                </c:pt>
                <c:pt idx="534">
                  <c:v>-0.12881010770797729</c:v>
                </c:pt>
                <c:pt idx="535">
                  <c:v>-0.1916252076625824</c:v>
                </c:pt>
                <c:pt idx="536">
                  <c:v>6.1745569109916687E-2</c:v>
                </c:pt>
                <c:pt idx="537">
                  <c:v>-1.4199383556842804</c:v>
                </c:pt>
                <c:pt idx="538">
                  <c:v>0.93620531260967255</c:v>
                </c:pt>
                <c:pt idx="539">
                  <c:v>2.3088939487934113</c:v>
                </c:pt>
                <c:pt idx="540">
                  <c:v>1.82194784283638</c:v>
                </c:pt>
                <c:pt idx="541">
                  <c:v>0.7090217899531126</c:v>
                </c:pt>
                <c:pt idx="542">
                  <c:v>2.4627633392810822</c:v>
                </c:pt>
                <c:pt idx="543">
                  <c:v>0.5125654861330986</c:v>
                </c:pt>
                <c:pt idx="544">
                  <c:v>-1.6486162319779396</c:v>
                </c:pt>
                <c:pt idx="545">
                  <c:v>-0.15051253139972687</c:v>
                </c:pt>
                <c:pt idx="546">
                  <c:v>-0.31139422208070755</c:v>
                </c:pt>
                <c:pt idx="547">
                  <c:v>0.99557563662528992</c:v>
                </c:pt>
                <c:pt idx="548">
                  <c:v>-1.1947369202971458</c:v>
                </c:pt>
                <c:pt idx="549">
                  <c:v>-0.93617625534534454</c:v>
                </c:pt>
                <c:pt idx="550">
                  <c:v>-8.9021772146224976E-2</c:v>
                </c:pt>
                <c:pt idx="551">
                  <c:v>-1.4614777639508247</c:v>
                </c:pt>
                <c:pt idx="552">
                  <c:v>1.8089922145009041</c:v>
                </c:pt>
                <c:pt idx="553">
                  <c:v>0.70053795352578163</c:v>
                </c:pt>
                <c:pt idx="554">
                  <c:v>-0.79430742189288139</c:v>
                </c:pt>
                <c:pt idx="555">
                  <c:v>1.3395342975854874</c:v>
                </c:pt>
                <c:pt idx="556">
                  <c:v>-0.17423145473003387</c:v>
                </c:pt>
                <c:pt idx="557">
                  <c:v>-1.0896624997258186</c:v>
                </c:pt>
                <c:pt idx="558">
                  <c:v>-0.95255216583609581</c:v>
                </c:pt>
                <c:pt idx="559">
                  <c:v>-0.52386494353413582</c:v>
                </c:pt>
                <c:pt idx="560">
                  <c:v>-0.67627541720867157</c:v>
                </c:pt>
                <c:pt idx="561">
                  <c:v>-0.13251360505819321</c:v>
                </c:pt>
                <c:pt idx="562">
                  <c:v>-1.0576959699392319</c:v>
                </c:pt>
                <c:pt idx="563">
                  <c:v>-0.52045658230781555</c:v>
                </c:pt>
                <c:pt idx="564">
                  <c:v>-0.74813663959503174</c:v>
                </c:pt>
                <c:pt idx="565">
                  <c:v>-0.48468112945556641</c:v>
                </c:pt>
                <c:pt idx="566">
                  <c:v>-0.59100426733493805</c:v>
                </c:pt>
                <c:pt idx="567">
                  <c:v>-0.6945975124835968</c:v>
                </c:pt>
                <c:pt idx="568">
                  <c:v>2.0599272102117538</c:v>
                </c:pt>
                <c:pt idx="569">
                  <c:v>0.81270001828670502</c:v>
                </c:pt>
                <c:pt idx="570">
                  <c:v>1.5535766258835793</c:v>
                </c:pt>
                <c:pt idx="571">
                  <c:v>2.2238088771700859</c:v>
                </c:pt>
                <c:pt idx="572">
                  <c:v>2.7154199779033661</c:v>
                </c:pt>
                <c:pt idx="573">
                  <c:v>0.67182164639234543</c:v>
                </c:pt>
                <c:pt idx="574">
                  <c:v>0.88665243238210678</c:v>
                </c:pt>
                <c:pt idx="575">
                  <c:v>-1.8854439258575439E-2</c:v>
                </c:pt>
                <c:pt idx="576">
                  <c:v>-0.46509318053722382</c:v>
                </c:pt>
                <c:pt idx="577">
                  <c:v>-0.65029431134462357</c:v>
                </c:pt>
                <c:pt idx="578">
                  <c:v>2.6969984173774719E-2</c:v>
                </c:pt>
                <c:pt idx="579">
                  <c:v>1.2290274724364281</c:v>
                </c:pt>
                <c:pt idx="580">
                  <c:v>0.24482915177941322</c:v>
                </c:pt>
                <c:pt idx="581">
                  <c:v>-0.73017878457903862</c:v>
                </c:pt>
                <c:pt idx="582">
                  <c:v>-1.7942309379577637</c:v>
                </c:pt>
                <c:pt idx="583">
                  <c:v>3.4783367067575455</c:v>
                </c:pt>
                <c:pt idx="584">
                  <c:v>-1.7046593129634857</c:v>
                </c:pt>
                <c:pt idx="585">
                  <c:v>-1.6345787793397903</c:v>
                </c:pt>
                <c:pt idx="586">
                  <c:v>-0.3878151997923851</c:v>
                </c:pt>
                <c:pt idx="587">
                  <c:v>-0.54903477430343628</c:v>
                </c:pt>
                <c:pt idx="588">
                  <c:v>0.16227960586547852</c:v>
                </c:pt>
                <c:pt idx="589">
                  <c:v>8.4193795919418335E-2</c:v>
                </c:pt>
                <c:pt idx="590">
                  <c:v>1.2319551780819893</c:v>
                </c:pt>
                <c:pt idx="591">
                  <c:v>0.53814863786101341</c:v>
                </c:pt>
                <c:pt idx="592">
                  <c:v>0.1617133617401123</c:v>
                </c:pt>
                <c:pt idx="593">
                  <c:v>-0.7220887579023838</c:v>
                </c:pt>
                <c:pt idx="594">
                  <c:v>-0.12504123151302338</c:v>
                </c:pt>
                <c:pt idx="595">
                  <c:v>-1.0032886639237404</c:v>
                </c:pt>
                <c:pt idx="596">
                  <c:v>-0.37377569824457169</c:v>
                </c:pt>
                <c:pt idx="597">
                  <c:v>0.1254841685295105</c:v>
                </c:pt>
                <c:pt idx="598">
                  <c:v>3.8124017417430878</c:v>
                </c:pt>
                <c:pt idx="599">
                  <c:v>-1.7146266996860504</c:v>
                </c:pt>
                <c:pt idx="600">
                  <c:v>-2.3754261434078217</c:v>
                </c:pt>
                <c:pt idx="601">
                  <c:v>1.4861319214105606</c:v>
                </c:pt>
                <c:pt idx="602">
                  <c:v>-1.7788559198379517</c:v>
                </c:pt>
                <c:pt idx="603">
                  <c:v>1.0893339291214943</c:v>
                </c:pt>
                <c:pt idx="604">
                  <c:v>0.8702130988240242</c:v>
                </c:pt>
                <c:pt idx="605">
                  <c:v>0.85095195099711418</c:v>
                </c:pt>
                <c:pt idx="606">
                  <c:v>-0.35565877333283424</c:v>
                </c:pt>
                <c:pt idx="607">
                  <c:v>-0.17176894471049309</c:v>
                </c:pt>
                <c:pt idx="608">
                  <c:v>2.070922963321209</c:v>
                </c:pt>
                <c:pt idx="609">
                  <c:v>-0.61601246707141399</c:v>
                </c:pt>
                <c:pt idx="610">
                  <c:v>-0.74867620132863522</c:v>
                </c:pt>
                <c:pt idx="611">
                  <c:v>0.30376575887203217</c:v>
                </c:pt>
                <c:pt idx="612">
                  <c:v>-2.9622670263051987E-2</c:v>
                </c:pt>
                <c:pt idx="613">
                  <c:v>-0.40799267590045929</c:v>
                </c:pt>
                <c:pt idx="614">
                  <c:v>-0.19636275246739388</c:v>
                </c:pt>
                <c:pt idx="615">
                  <c:v>0.37944735959172249</c:v>
                </c:pt>
                <c:pt idx="616">
                  <c:v>-0.10843127965927124</c:v>
                </c:pt>
                <c:pt idx="617">
                  <c:v>6.3996762037277222E-3</c:v>
                </c:pt>
                <c:pt idx="618">
                  <c:v>-0.39585717022418976</c:v>
                </c:pt>
                <c:pt idx="619">
                  <c:v>-0.41932091116905212</c:v>
                </c:pt>
                <c:pt idx="620">
                  <c:v>0.16518719494342804</c:v>
                </c:pt>
                <c:pt idx="621">
                  <c:v>-0.47377869486808777</c:v>
                </c:pt>
                <c:pt idx="622">
                  <c:v>0.46294219791889191</c:v>
                </c:pt>
                <c:pt idx="623">
                  <c:v>-0.3501351922750473</c:v>
                </c:pt>
                <c:pt idx="624">
                  <c:v>-0.39952006191015244</c:v>
                </c:pt>
                <c:pt idx="625">
                  <c:v>-8.2931853830814362E-2</c:v>
                </c:pt>
                <c:pt idx="626">
                  <c:v>0.17736461013555527</c:v>
                </c:pt>
                <c:pt idx="627">
                  <c:v>0.84420293569564819</c:v>
                </c:pt>
                <c:pt idx="628">
                  <c:v>0.19472166895866394</c:v>
                </c:pt>
                <c:pt idx="629">
                  <c:v>0.83244666457176208</c:v>
                </c:pt>
                <c:pt idx="630">
                  <c:v>-0.28628436848521233</c:v>
                </c:pt>
                <c:pt idx="631">
                  <c:v>1.9191056489944458</c:v>
                </c:pt>
                <c:pt idx="632">
                  <c:v>1.5573874115943909</c:v>
                </c:pt>
                <c:pt idx="633">
                  <c:v>-2.0347394049167633</c:v>
                </c:pt>
                <c:pt idx="634">
                  <c:v>-0.2417863579466939</c:v>
                </c:pt>
                <c:pt idx="635">
                  <c:v>-1.1446874588727951</c:v>
                </c:pt>
                <c:pt idx="636">
                  <c:v>-1.1712276376783848</c:v>
                </c:pt>
                <c:pt idx="637">
                  <c:v>-0.16046110540628433</c:v>
                </c:pt>
                <c:pt idx="638">
                  <c:v>0.63233934342861176</c:v>
                </c:pt>
                <c:pt idx="639">
                  <c:v>0.39826221764087677</c:v>
                </c:pt>
                <c:pt idx="640">
                  <c:v>0.14397166669368744</c:v>
                </c:pt>
                <c:pt idx="641">
                  <c:v>1.2679903768002987</c:v>
                </c:pt>
                <c:pt idx="642">
                  <c:v>0.56832116097211838</c:v>
                </c:pt>
                <c:pt idx="643">
                  <c:v>0.37098545581102371</c:v>
                </c:pt>
                <c:pt idx="644">
                  <c:v>-0.69343075156211853</c:v>
                </c:pt>
                <c:pt idx="645">
                  <c:v>1.3594859279692173</c:v>
                </c:pt>
                <c:pt idx="646">
                  <c:v>-0.9985663928091526</c:v>
                </c:pt>
                <c:pt idx="647">
                  <c:v>-0.79555828124284744</c:v>
                </c:pt>
                <c:pt idx="648">
                  <c:v>-1.0102594271302223</c:v>
                </c:pt>
                <c:pt idx="649">
                  <c:v>-0.444808229804039</c:v>
                </c:pt>
                <c:pt idx="650">
                  <c:v>-7.4864178895950317E-2</c:v>
                </c:pt>
                <c:pt idx="651">
                  <c:v>1.1263689026236534</c:v>
                </c:pt>
                <c:pt idx="652">
                  <c:v>-0.44272374361753464</c:v>
                </c:pt>
                <c:pt idx="653">
                  <c:v>0.59179868549108505</c:v>
                </c:pt>
                <c:pt idx="654">
                  <c:v>0.91350823640823364</c:v>
                </c:pt>
                <c:pt idx="655">
                  <c:v>-0.35091210156679153</c:v>
                </c:pt>
                <c:pt idx="656">
                  <c:v>-0.9245850145816803</c:v>
                </c:pt>
                <c:pt idx="657">
                  <c:v>-1.0826010257005692</c:v>
                </c:pt>
                <c:pt idx="658">
                  <c:v>-0.53965747356414795</c:v>
                </c:pt>
                <c:pt idx="659">
                  <c:v>0.17117522656917572</c:v>
                </c:pt>
                <c:pt idx="660">
                  <c:v>0.10380633175373077</c:v>
                </c:pt>
                <c:pt idx="661">
                  <c:v>0.90508945286273956</c:v>
                </c:pt>
                <c:pt idx="662">
                  <c:v>0.63675511628389359</c:v>
                </c:pt>
                <c:pt idx="663">
                  <c:v>-0.19182097166776657</c:v>
                </c:pt>
                <c:pt idx="664">
                  <c:v>1.0096864774823189</c:v>
                </c:pt>
                <c:pt idx="665">
                  <c:v>0.56587290018796921</c:v>
                </c:pt>
                <c:pt idx="666">
                  <c:v>-0.21210778504610062</c:v>
                </c:pt>
                <c:pt idx="667">
                  <c:v>-3.5399384796619415E-2</c:v>
                </c:pt>
                <c:pt idx="668">
                  <c:v>0.38164928555488586</c:v>
                </c:pt>
                <c:pt idx="669">
                  <c:v>-0.17115063965320587</c:v>
                </c:pt>
                <c:pt idx="670">
                  <c:v>-0.42854733765125275</c:v>
                </c:pt>
                <c:pt idx="671">
                  <c:v>0.22142771631479263</c:v>
                </c:pt>
                <c:pt idx="672">
                  <c:v>-0.31227245926856995</c:v>
                </c:pt>
                <c:pt idx="673">
                  <c:v>0.54975766688585281</c:v>
                </c:pt>
                <c:pt idx="674">
                  <c:v>0.57779261842370033</c:v>
                </c:pt>
                <c:pt idx="675">
                  <c:v>0.39674099534749985</c:v>
                </c:pt>
                <c:pt idx="676">
                  <c:v>-0.64006345346570015</c:v>
                </c:pt>
                <c:pt idx="677">
                  <c:v>-5.4962001740932465E-4</c:v>
                </c:pt>
                <c:pt idx="678">
                  <c:v>-0.39546974003314972</c:v>
                </c:pt>
                <c:pt idx="679">
                  <c:v>-0.13911990681663156</c:v>
                </c:pt>
                <c:pt idx="680">
                  <c:v>-0.10732406517490745</c:v>
                </c:pt>
                <c:pt idx="681">
                  <c:v>-1.7985748127102852</c:v>
                </c:pt>
                <c:pt idx="682">
                  <c:v>0.364659633487463</c:v>
                </c:pt>
                <c:pt idx="683">
                  <c:v>0.42306724935770035</c:v>
                </c:pt>
                <c:pt idx="684">
                  <c:v>1.158350333571434</c:v>
                </c:pt>
                <c:pt idx="685">
                  <c:v>-2.3456886410713196</c:v>
                </c:pt>
                <c:pt idx="686">
                  <c:v>3.4474808722734451</c:v>
                </c:pt>
                <c:pt idx="687">
                  <c:v>0.31410511583089828</c:v>
                </c:pt>
                <c:pt idx="688">
                  <c:v>0.2529350109398365</c:v>
                </c:pt>
                <c:pt idx="689">
                  <c:v>-0.71513243019580841</c:v>
                </c:pt>
                <c:pt idx="690">
                  <c:v>-0.63027162104845047</c:v>
                </c:pt>
                <c:pt idx="691">
                  <c:v>-0.58099259622395039</c:v>
                </c:pt>
                <c:pt idx="692">
                  <c:v>-0.23961858823895454</c:v>
                </c:pt>
                <c:pt idx="693">
                  <c:v>-0.60161943547427654</c:v>
                </c:pt>
                <c:pt idx="694">
                  <c:v>1.774456724524498</c:v>
                </c:pt>
                <c:pt idx="695">
                  <c:v>9.3702133744955063E-2</c:v>
                </c:pt>
                <c:pt idx="696">
                  <c:v>-7.4204336851835251E-2</c:v>
                </c:pt>
                <c:pt idx="697">
                  <c:v>-0.97535187378525734</c:v>
                </c:pt>
                <c:pt idx="698">
                  <c:v>-0.31938052270561457</c:v>
                </c:pt>
                <c:pt idx="699">
                  <c:v>-0.16626059077680111</c:v>
                </c:pt>
                <c:pt idx="700">
                  <c:v>0.30074357055127621</c:v>
                </c:pt>
                <c:pt idx="701">
                  <c:v>1.3304296880960464</c:v>
                </c:pt>
                <c:pt idx="702">
                  <c:v>-0.44442452490329742</c:v>
                </c:pt>
                <c:pt idx="703">
                  <c:v>-0.60633099637925625</c:v>
                </c:pt>
                <c:pt idx="704">
                  <c:v>0.1302391174249351</c:v>
                </c:pt>
                <c:pt idx="705">
                  <c:v>1.7854966223239899</c:v>
                </c:pt>
                <c:pt idx="706">
                  <c:v>-9.864770108833909E-2</c:v>
                </c:pt>
                <c:pt idx="707">
                  <c:v>5.5271752178668976</c:v>
                </c:pt>
                <c:pt idx="708">
                  <c:v>-2.9183141887187958</c:v>
                </c:pt>
                <c:pt idx="709">
                  <c:v>-1.4730606228113174</c:v>
                </c:pt>
                <c:pt idx="710">
                  <c:v>-1.5434883534908295</c:v>
                </c:pt>
                <c:pt idx="711">
                  <c:v>-1.3701256364583969</c:v>
                </c:pt>
                <c:pt idx="712">
                  <c:v>1.5892993658781052</c:v>
                </c:pt>
                <c:pt idx="713">
                  <c:v>-0.99611897021532059</c:v>
                </c:pt>
                <c:pt idx="714">
                  <c:v>-1.4495459385216236</c:v>
                </c:pt>
                <c:pt idx="715">
                  <c:v>-1.1610869318246841</c:v>
                </c:pt>
                <c:pt idx="716">
                  <c:v>1.2679550796747208</c:v>
                </c:pt>
                <c:pt idx="717">
                  <c:v>0.11639725416898727</c:v>
                </c:pt>
                <c:pt idx="718">
                  <c:v>-1.0791132226586342</c:v>
                </c:pt>
                <c:pt idx="719">
                  <c:v>3.6742452532052994</c:v>
                </c:pt>
                <c:pt idx="720">
                  <c:v>3.6813970655202866</c:v>
                </c:pt>
                <c:pt idx="721">
                  <c:v>0.8616916835308075</c:v>
                </c:pt>
                <c:pt idx="722">
                  <c:v>0.49223825335502625</c:v>
                </c:pt>
                <c:pt idx="723">
                  <c:v>-1.4098554849624634</c:v>
                </c:pt>
                <c:pt idx="724">
                  <c:v>-1.1184003204107285</c:v>
                </c:pt>
                <c:pt idx="725">
                  <c:v>-0.24239420890808105</c:v>
                </c:pt>
                <c:pt idx="726">
                  <c:v>1.3331454247236252</c:v>
                </c:pt>
                <c:pt idx="727">
                  <c:v>-2.3916531354188919</c:v>
                </c:pt>
                <c:pt idx="728">
                  <c:v>-3.1022481620311737</c:v>
                </c:pt>
                <c:pt idx="729">
                  <c:v>1.3706712983548641</c:v>
                </c:pt>
                <c:pt idx="730">
                  <c:v>-1.9752765074372292</c:v>
                </c:pt>
                <c:pt idx="731">
                  <c:v>3.0053958296775818</c:v>
                </c:pt>
                <c:pt idx="732">
                  <c:v>-3.8691461086273193</c:v>
                </c:pt>
                <c:pt idx="733">
                  <c:v>2.519867941737175</c:v>
                </c:pt>
                <c:pt idx="734">
                  <c:v>-2.1400805562734604</c:v>
                </c:pt>
                <c:pt idx="735">
                  <c:v>-8.8198482990264893E-2</c:v>
                </c:pt>
                <c:pt idx="736">
                  <c:v>-0.38220435380935669</c:v>
                </c:pt>
                <c:pt idx="737">
                  <c:v>3.7126433104276657</c:v>
                </c:pt>
                <c:pt idx="738">
                  <c:v>-1.2639422900974751</c:v>
                </c:pt>
                <c:pt idx="739">
                  <c:v>-3.4386668354272842</c:v>
                </c:pt>
                <c:pt idx="740">
                  <c:v>3.2459963113069534</c:v>
                </c:pt>
                <c:pt idx="741">
                  <c:v>-0.51916898228228092</c:v>
                </c:pt>
                <c:pt idx="742">
                  <c:v>-0.31274289358407259</c:v>
                </c:pt>
                <c:pt idx="743">
                  <c:v>-1.2038333341479301</c:v>
                </c:pt>
                <c:pt idx="744">
                  <c:v>-0.62198089435696602</c:v>
                </c:pt>
                <c:pt idx="745">
                  <c:v>0.69886436685919762</c:v>
                </c:pt>
                <c:pt idx="746">
                  <c:v>0.95627391710877419</c:v>
                </c:pt>
                <c:pt idx="747">
                  <c:v>-0.82008317112922668</c:v>
                </c:pt>
                <c:pt idx="748">
                  <c:v>-0.47121844254434109</c:v>
                </c:pt>
                <c:pt idx="749">
                  <c:v>0.77840797603130341</c:v>
                </c:pt>
                <c:pt idx="750">
                  <c:v>-0.18950283993035555</c:v>
                </c:pt>
                <c:pt idx="751">
                  <c:v>-1.2133875861763954E-2</c:v>
                </c:pt>
                <c:pt idx="752">
                  <c:v>-0.45411600731313229</c:v>
                </c:pt>
                <c:pt idx="753">
                  <c:v>0.58290008455514908</c:v>
                </c:pt>
                <c:pt idx="754">
                  <c:v>-1.1953601613640785</c:v>
                </c:pt>
                <c:pt idx="755">
                  <c:v>1.31258275359869</c:v>
                </c:pt>
                <c:pt idx="756">
                  <c:v>-1.4607252553105354</c:v>
                </c:pt>
                <c:pt idx="757">
                  <c:v>-0.58546699583530426</c:v>
                </c:pt>
                <c:pt idx="758">
                  <c:v>-0.44640917330980301</c:v>
                </c:pt>
                <c:pt idx="759">
                  <c:v>-1.8874229863286018</c:v>
                </c:pt>
                <c:pt idx="760">
                  <c:v>6.3963234424591064E-3</c:v>
                </c:pt>
                <c:pt idx="761">
                  <c:v>1.4452714473009109</c:v>
                </c:pt>
                <c:pt idx="762">
                  <c:v>3.526967391371727</c:v>
                </c:pt>
                <c:pt idx="763">
                  <c:v>-2.0990297198295593</c:v>
                </c:pt>
                <c:pt idx="764">
                  <c:v>-0.67154057323932648</c:v>
                </c:pt>
                <c:pt idx="765">
                  <c:v>1.4883406460285187</c:v>
                </c:pt>
                <c:pt idx="766">
                  <c:v>-1.5196099877357483</c:v>
                </c:pt>
                <c:pt idx="767">
                  <c:v>-0.39936159737408161</c:v>
                </c:pt>
                <c:pt idx="768">
                  <c:v>-2.4590089917182922</c:v>
                </c:pt>
                <c:pt idx="769">
                  <c:v>3.451109305024147</c:v>
                </c:pt>
                <c:pt idx="770">
                  <c:v>-2.1220173686742783</c:v>
                </c:pt>
                <c:pt idx="771">
                  <c:v>1.9866973161697388E-2</c:v>
                </c:pt>
                <c:pt idx="772">
                  <c:v>-0.57482961565256119</c:v>
                </c:pt>
                <c:pt idx="773">
                  <c:v>-4.2065970599651337</c:v>
                </c:pt>
                <c:pt idx="774">
                  <c:v>1.682700589299202</c:v>
                </c:pt>
                <c:pt idx="775">
                  <c:v>-0.30987299978733063</c:v>
                </c:pt>
                <c:pt idx="776">
                  <c:v>-0.2203281968832016</c:v>
                </c:pt>
                <c:pt idx="777">
                  <c:v>1.2360680848360062</c:v>
                </c:pt>
                <c:pt idx="778">
                  <c:v>0.9853363037109375</c:v>
                </c:pt>
                <c:pt idx="779">
                  <c:v>0.94854962080717087</c:v>
                </c:pt>
                <c:pt idx="780">
                  <c:v>1.0371376760303974</c:v>
                </c:pt>
                <c:pt idx="781">
                  <c:v>4.8635423183441162</c:v>
                </c:pt>
                <c:pt idx="782">
                  <c:v>0.40428824722766876</c:v>
                </c:pt>
                <c:pt idx="783">
                  <c:v>-2.5750253349542618</c:v>
                </c:pt>
                <c:pt idx="784">
                  <c:v>-2.2085143253207207</c:v>
                </c:pt>
                <c:pt idx="785">
                  <c:v>2.9488509520888329</c:v>
                </c:pt>
                <c:pt idx="786">
                  <c:v>0.27284212410449982</c:v>
                </c:pt>
                <c:pt idx="787">
                  <c:v>-2.8205405920743942</c:v>
                </c:pt>
                <c:pt idx="788">
                  <c:v>-1.7437025904655457</c:v>
                </c:pt>
                <c:pt idx="789">
                  <c:v>-0.54806862026453018</c:v>
                </c:pt>
                <c:pt idx="790">
                  <c:v>7.3803216218948364E-2</c:v>
                </c:pt>
                <c:pt idx="791">
                  <c:v>-0.11723004281520844</c:v>
                </c:pt>
                <c:pt idx="792">
                  <c:v>0.81771165132522583</c:v>
                </c:pt>
                <c:pt idx="793">
                  <c:v>-0.69916155189275742</c:v>
                </c:pt>
                <c:pt idx="794">
                  <c:v>-3.118906170129776E-2</c:v>
                </c:pt>
                <c:pt idx="795">
                  <c:v>2.6405354961752892</c:v>
                </c:pt>
                <c:pt idx="796">
                  <c:v>-0.5487687885761261</c:v>
                </c:pt>
                <c:pt idx="797">
                  <c:v>0.42909644544124603</c:v>
                </c:pt>
                <c:pt idx="798">
                  <c:v>2.3478027433156967</c:v>
                </c:pt>
                <c:pt idx="799">
                  <c:v>2.6338713243603706</c:v>
                </c:pt>
                <c:pt idx="800">
                  <c:v>1.3925174251198769</c:v>
                </c:pt>
                <c:pt idx="801">
                  <c:v>-0.54796887561678886</c:v>
                </c:pt>
                <c:pt idx="802">
                  <c:v>-0.2592909149825573</c:v>
                </c:pt>
                <c:pt idx="803">
                  <c:v>0.62700044363737106</c:v>
                </c:pt>
                <c:pt idx="804">
                  <c:v>0.10997597128152847</c:v>
                </c:pt>
                <c:pt idx="805">
                  <c:v>-1.3089487329125404</c:v>
                </c:pt>
                <c:pt idx="806">
                  <c:v>-7.8764418140053749E-2</c:v>
                </c:pt>
                <c:pt idx="807">
                  <c:v>1.5142809599637985</c:v>
                </c:pt>
                <c:pt idx="808">
                  <c:v>-1.3212705031037331</c:v>
                </c:pt>
                <c:pt idx="809">
                  <c:v>5.6925928220152855E-2</c:v>
                </c:pt>
                <c:pt idx="810">
                  <c:v>0.8086763322353363</c:v>
                </c:pt>
                <c:pt idx="811">
                  <c:v>0.62141679227352142</c:v>
                </c:pt>
                <c:pt idx="812">
                  <c:v>-1.1767412535846233</c:v>
                </c:pt>
                <c:pt idx="813">
                  <c:v>-1.5633469447493553</c:v>
                </c:pt>
                <c:pt idx="814">
                  <c:v>-1.0159965604543686</c:v>
                </c:pt>
                <c:pt idx="815">
                  <c:v>1.0780788958072662</c:v>
                </c:pt>
                <c:pt idx="816">
                  <c:v>0.22206639405339956</c:v>
                </c:pt>
                <c:pt idx="817">
                  <c:v>-0.39571542292833328</c:v>
                </c:pt>
                <c:pt idx="818">
                  <c:v>0.3697071922942996</c:v>
                </c:pt>
                <c:pt idx="819">
                  <c:v>1.9942903891205788</c:v>
                </c:pt>
                <c:pt idx="820">
                  <c:v>1.2125186622142792</c:v>
                </c:pt>
                <c:pt idx="821">
                  <c:v>-1.0738052427768707</c:v>
                </c:pt>
                <c:pt idx="822">
                  <c:v>-0.49203559756278992</c:v>
                </c:pt>
                <c:pt idx="823">
                  <c:v>0.1538936048746109</c:v>
                </c:pt>
                <c:pt idx="824">
                  <c:v>3.2998621463775635E-3</c:v>
                </c:pt>
                <c:pt idx="825">
                  <c:v>0.31892061233520508</c:v>
                </c:pt>
                <c:pt idx="826">
                  <c:v>0.36271251738071442</c:v>
                </c:pt>
                <c:pt idx="827">
                  <c:v>0.18491595983505249</c:v>
                </c:pt>
                <c:pt idx="828">
                  <c:v>0.66551007330417633</c:v>
                </c:pt>
                <c:pt idx="829">
                  <c:v>-0.43572336435317993</c:v>
                </c:pt>
                <c:pt idx="830">
                  <c:v>-0.9737703949213028</c:v>
                </c:pt>
                <c:pt idx="831">
                  <c:v>-0.52572749555110931</c:v>
                </c:pt>
                <c:pt idx="832">
                  <c:v>1.2744657695293427</c:v>
                </c:pt>
                <c:pt idx="833">
                  <c:v>-1.9460171461105347E-2</c:v>
                </c:pt>
                <c:pt idx="834">
                  <c:v>-0.63867419958114624</c:v>
                </c:pt>
                <c:pt idx="835">
                  <c:v>4.294179379940033E-2</c:v>
                </c:pt>
                <c:pt idx="836">
                  <c:v>-0.37714056670665741</c:v>
                </c:pt>
                <c:pt idx="837">
                  <c:v>-0.40309838950634003</c:v>
                </c:pt>
                <c:pt idx="838">
                  <c:v>1.1933960020542145</c:v>
                </c:pt>
                <c:pt idx="839">
                  <c:v>-0.45615583658218384</c:v>
                </c:pt>
                <c:pt idx="840">
                  <c:v>-0.28467476367950439</c:v>
                </c:pt>
                <c:pt idx="841">
                  <c:v>0.2306520938873291</c:v>
                </c:pt>
                <c:pt idx="842">
                  <c:v>0.6291121244430542</c:v>
                </c:pt>
                <c:pt idx="843">
                  <c:v>0.94396099448204041</c:v>
                </c:pt>
                <c:pt idx="844">
                  <c:v>-1.071363128721714</c:v>
                </c:pt>
                <c:pt idx="845">
                  <c:v>-0.5467461422085762</c:v>
                </c:pt>
                <c:pt idx="846">
                  <c:v>-1.0571319609880447</c:v>
                </c:pt>
                <c:pt idx="847">
                  <c:v>4.3866701424121857</c:v>
                </c:pt>
                <c:pt idx="848">
                  <c:v>-0.29164981096982956</c:v>
                </c:pt>
                <c:pt idx="849">
                  <c:v>-0.13705049641430378</c:v>
                </c:pt>
                <c:pt idx="850">
                  <c:v>-1.4155079610645771</c:v>
                </c:pt>
                <c:pt idx="851">
                  <c:v>0.62189875170588493</c:v>
                </c:pt>
                <c:pt idx="852">
                  <c:v>-1.6044918447732925E-2</c:v>
                </c:pt>
                <c:pt idx="853">
                  <c:v>0.87913507595658302</c:v>
                </c:pt>
                <c:pt idx="854">
                  <c:v>0.78869462013244629</c:v>
                </c:pt>
                <c:pt idx="855">
                  <c:v>0.64712651073932648</c:v>
                </c:pt>
                <c:pt idx="856">
                  <c:v>6.5816286951303482E-2</c:v>
                </c:pt>
                <c:pt idx="857">
                  <c:v>-0.20472388714551926</c:v>
                </c:pt>
                <c:pt idx="858">
                  <c:v>-0.84560997784137726</c:v>
                </c:pt>
                <c:pt idx="859">
                  <c:v>1.3610413298010826</c:v>
                </c:pt>
                <c:pt idx="860">
                  <c:v>0.40911342948675156</c:v>
                </c:pt>
                <c:pt idx="861">
                  <c:v>0.16039405018091202</c:v>
                </c:pt>
                <c:pt idx="862">
                  <c:v>-1.3259993866086006</c:v>
                </c:pt>
                <c:pt idx="863">
                  <c:v>-0.37167600821703672</c:v>
                </c:pt>
                <c:pt idx="864">
                  <c:v>-0.40079527534544468</c:v>
                </c:pt>
                <c:pt idx="865">
                  <c:v>-0.44244835153222084</c:v>
                </c:pt>
                <c:pt idx="866">
                  <c:v>-0.93894265592098236</c:v>
                </c:pt>
                <c:pt idx="867">
                  <c:v>0.28043081983923912</c:v>
                </c:pt>
                <c:pt idx="868">
                  <c:v>0.52298847585916519</c:v>
                </c:pt>
                <c:pt idx="869">
                  <c:v>-0.18067797645926476</c:v>
                </c:pt>
                <c:pt idx="870">
                  <c:v>-0.13260878622531891</c:v>
                </c:pt>
                <c:pt idx="871">
                  <c:v>0.66756932064890862</c:v>
                </c:pt>
                <c:pt idx="872">
                  <c:v>1.8374940380454063</c:v>
                </c:pt>
                <c:pt idx="873">
                  <c:v>-1.1891897767782211</c:v>
                </c:pt>
                <c:pt idx="874">
                  <c:v>0.96609704196453094</c:v>
                </c:pt>
                <c:pt idx="875">
                  <c:v>-0.53455419838428497</c:v>
                </c:pt>
                <c:pt idx="876">
                  <c:v>1.8948260694742203</c:v>
                </c:pt>
                <c:pt idx="877">
                  <c:v>0.32513216137886047</c:v>
                </c:pt>
                <c:pt idx="878">
                  <c:v>7.4345245957374573E-2</c:v>
                </c:pt>
                <c:pt idx="879">
                  <c:v>3.6003813147544861E-2</c:v>
                </c:pt>
                <c:pt idx="880">
                  <c:v>0.90142190456390381</c:v>
                </c:pt>
                <c:pt idx="881">
                  <c:v>0.1071905717253685</c:v>
                </c:pt>
                <c:pt idx="882">
                  <c:v>2.8657540678977966</c:v>
                </c:pt>
                <c:pt idx="883">
                  <c:v>0.52050203084945679</c:v>
                </c:pt>
                <c:pt idx="884">
                  <c:v>-2.085736021399498</c:v>
                </c:pt>
                <c:pt idx="885">
                  <c:v>1.0008178651332855E-2</c:v>
                </c:pt>
                <c:pt idx="886">
                  <c:v>1.0687191970646381</c:v>
                </c:pt>
                <c:pt idx="887">
                  <c:v>0.82638971507549286</c:v>
                </c:pt>
                <c:pt idx="888">
                  <c:v>-1.2964403256773949</c:v>
                </c:pt>
                <c:pt idx="889">
                  <c:v>-2.0672859624028206</c:v>
                </c:pt>
                <c:pt idx="890">
                  <c:v>0.43291244655847549</c:v>
                </c:pt>
                <c:pt idx="891">
                  <c:v>-0.13285223394632339</c:v>
                </c:pt>
                <c:pt idx="892">
                  <c:v>-0.43683983385562897</c:v>
                </c:pt>
                <c:pt idx="893">
                  <c:v>-0.14649257063865662</c:v>
                </c:pt>
                <c:pt idx="894">
                  <c:v>-0.75407307595014572</c:v>
                </c:pt>
                <c:pt idx="895">
                  <c:v>0.71555841714143753</c:v>
                </c:pt>
                <c:pt idx="896">
                  <c:v>0.68833921104669571</c:v>
                </c:pt>
                <c:pt idx="897">
                  <c:v>2.3594127967953682</c:v>
                </c:pt>
                <c:pt idx="898">
                  <c:v>-1.8136752769351006</c:v>
                </c:pt>
                <c:pt idx="899">
                  <c:v>0.64323414117097855</c:v>
                </c:pt>
                <c:pt idx="900">
                  <c:v>-5.9909932315349579E-2</c:v>
                </c:pt>
                <c:pt idx="901">
                  <c:v>-3.3937022089958191E-2</c:v>
                </c:pt>
                <c:pt idx="902">
                  <c:v>1.0961318388581276</c:v>
                </c:pt>
                <c:pt idx="903">
                  <c:v>1.9157266244292259</c:v>
                </c:pt>
                <c:pt idx="904">
                  <c:v>0.13819821178913116</c:v>
                </c:pt>
                <c:pt idx="905">
                  <c:v>-0.47145318239927292</c:v>
                </c:pt>
                <c:pt idx="906">
                  <c:v>-0.27575925923883915</c:v>
                </c:pt>
                <c:pt idx="907">
                  <c:v>-2.133459784090519E-2</c:v>
                </c:pt>
                <c:pt idx="908">
                  <c:v>-0.19943909719586372</c:v>
                </c:pt>
                <c:pt idx="909">
                  <c:v>0.51462310366332531</c:v>
                </c:pt>
                <c:pt idx="910">
                  <c:v>0.25885885115712881</c:v>
                </c:pt>
                <c:pt idx="911">
                  <c:v>-1.1384319514036179</c:v>
                </c:pt>
                <c:pt idx="912">
                  <c:v>0.19347937777638435</c:v>
                </c:pt>
                <c:pt idx="913">
                  <c:v>0.18685748800635338</c:v>
                </c:pt>
                <c:pt idx="914">
                  <c:v>0.34431188832968473</c:v>
                </c:pt>
                <c:pt idx="915">
                  <c:v>1.8225261941552162</c:v>
                </c:pt>
                <c:pt idx="916">
                  <c:v>-0.7274949923157692</c:v>
                </c:pt>
                <c:pt idx="917">
                  <c:v>-0.17612562514841557</c:v>
                </c:pt>
                <c:pt idx="918">
                  <c:v>-0.69790664128959179</c:v>
                </c:pt>
                <c:pt idx="919">
                  <c:v>-0.11554904049262404</c:v>
                </c:pt>
                <c:pt idx="920">
                  <c:v>0.27892119251191616</c:v>
                </c:pt>
                <c:pt idx="921">
                  <c:v>4.343581385910511E-2</c:v>
                </c:pt>
                <c:pt idx="922">
                  <c:v>-1.09226293861866</c:v>
                </c:pt>
                <c:pt idx="923">
                  <c:v>-0.66246222704648972</c:v>
                </c:pt>
                <c:pt idx="924">
                  <c:v>5.456339567899704E-2</c:v>
                </c:pt>
                <c:pt idx="925">
                  <c:v>-0.40253326296806335</c:v>
                </c:pt>
                <c:pt idx="926">
                  <c:v>-0.15300735831260681</c:v>
                </c:pt>
                <c:pt idx="927">
                  <c:v>0.5713295191526413</c:v>
                </c:pt>
                <c:pt idx="928">
                  <c:v>1.1745307594537735</c:v>
                </c:pt>
                <c:pt idx="929">
                  <c:v>1.5722479671239853</c:v>
                </c:pt>
                <c:pt idx="930">
                  <c:v>-0.40108859539031982</c:v>
                </c:pt>
                <c:pt idx="931">
                  <c:v>0.12476667761802673</c:v>
                </c:pt>
                <c:pt idx="932">
                  <c:v>0.71915984153747559</c:v>
                </c:pt>
                <c:pt idx="933">
                  <c:v>-0.60133691877126694</c:v>
                </c:pt>
                <c:pt idx="934">
                  <c:v>-0.71187457069754601</c:v>
                </c:pt>
                <c:pt idx="935">
                  <c:v>-1.388799212872982</c:v>
                </c:pt>
                <c:pt idx="936">
                  <c:v>-0.2636149525642395</c:v>
                </c:pt>
                <c:pt idx="937">
                  <c:v>-0.63145030289888382</c:v>
                </c:pt>
                <c:pt idx="938">
                  <c:v>0.68203117698431015</c:v>
                </c:pt>
                <c:pt idx="939">
                  <c:v>-3.4104473888874054E-2</c:v>
                </c:pt>
                <c:pt idx="940">
                  <c:v>-1.3177312910556793</c:v>
                </c:pt>
                <c:pt idx="941">
                  <c:v>1.1898349970579147</c:v>
                </c:pt>
                <c:pt idx="942">
                  <c:v>-0.33432953059673309</c:v>
                </c:pt>
                <c:pt idx="943">
                  <c:v>-1.4090787619352341</c:v>
                </c:pt>
                <c:pt idx="944">
                  <c:v>0.80374479293823242</c:v>
                </c:pt>
                <c:pt idx="945">
                  <c:v>-0.53280908614397049</c:v>
                </c:pt>
                <c:pt idx="946">
                  <c:v>-0.50816037692129612</c:v>
                </c:pt>
                <c:pt idx="947">
                  <c:v>-0.44312002137303352</c:v>
                </c:pt>
                <c:pt idx="948">
                  <c:v>0.21736305207014084</c:v>
                </c:pt>
                <c:pt idx="949">
                  <c:v>0.2476629801094532</c:v>
                </c:pt>
                <c:pt idx="950">
                  <c:v>-0.28723832219839096</c:v>
                </c:pt>
                <c:pt idx="951">
                  <c:v>0.53356634452939034</c:v>
                </c:pt>
                <c:pt idx="952">
                  <c:v>6.6016335040330887E-2</c:v>
                </c:pt>
                <c:pt idx="953">
                  <c:v>-2.0379271358251572</c:v>
                </c:pt>
                <c:pt idx="954">
                  <c:v>1.035018265247345</c:v>
                </c:pt>
                <c:pt idx="955">
                  <c:v>1.001490093767643</c:v>
                </c:pt>
                <c:pt idx="956">
                  <c:v>0.1702591311186552</c:v>
                </c:pt>
                <c:pt idx="957">
                  <c:v>0.23710555396974087</c:v>
                </c:pt>
                <c:pt idx="958">
                  <c:v>-0.44679287821054459</c:v>
                </c:pt>
                <c:pt idx="959">
                  <c:v>-0.73137478902935982</c:v>
                </c:pt>
                <c:pt idx="960">
                  <c:v>-0.77819060534238815</c:v>
                </c:pt>
                <c:pt idx="961">
                  <c:v>-0.33309124410152435</c:v>
                </c:pt>
                <c:pt idx="962">
                  <c:v>1.6680371016263962</c:v>
                </c:pt>
                <c:pt idx="963">
                  <c:v>0.23591089993715286</c:v>
                </c:pt>
                <c:pt idx="964">
                  <c:v>1.863488182425499</c:v>
                </c:pt>
                <c:pt idx="965">
                  <c:v>-0.9729800745844841</c:v>
                </c:pt>
                <c:pt idx="966">
                  <c:v>8.5665332153439522E-2</c:v>
                </c:pt>
                <c:pt idx="967">
                  <c:v>-1.0538868606090546</c:v>
                </c:pt>
                <c:pt idx="968">
                  <c:v>-1.2635978870093822</c:v>
                </c:pt>
                <c:pt idx="969">
                  <c:v>0.51607396453619003</c:v>
                </c:pt>
                <c:pt idx="970">
                  <c:v>-2.3905187845230103E-3</c:v>
                </c:pt>
                <c:pt idx="971">
                  <c:v>-0.19796378910541534</c:v>
                </c:pt>
                <c:pt idx="972">
                  <c:v>0.31585842370986938</c:v>
                </c:pt>
                <c:pt idx="973">
                  <c:v>0.50192931666970253</c:v>
                </c:pt>
                <c:pt idx="974">
                  <c:v>-0.23871250450611115</c:v>
                </c:pt>
                <c:pt idx="975">
                  <c:v>1.0351642966270447</c:v>
                </c:pt>
                <c:pt idx="976">
                  <c:v>0.35465781111270189</c:v>
                </c:pt>
                <c:pt idx="977">
                  <c:v>-0.17977358074858785</c:v>
                </c:pt>
                <c:pt idx="978">
                  <c:v>-1.1675285175442696</c:v>
                </c:pt>
                <c:pt idx="979">
                  <c:v>0.15360470861196518</c:v>
                </c:pt>
                <c:pt idx="980">
                  <c:v>1.6064230352640152</c:v>
                </c:pt>
                <c:pt idx="981">
                  <c:v>-3.2175257802009583</c:v>
                </c:pt>
                <c:pt idx="982">
                  <c:v>1.2651773169636726</c:v>
                </c:pt>
                <c:pt idx="983">
                  <c:v>-1.119508221745491</c:v>
                </c:pt>
                <c:pt idx="984">
                  <c:v>-0.82485079765319824</c:v>
                </c:pt>
                <c:pt idx="985">
                  <c:v>1.2568293139338493</c:v>
                </c:pt>
                <c:pt idx="986">
                  <c:v>2.1720264106988907</c:v>
                </c:pt>
                <c:pt idx="987">
                  <c:v>1.1692846193909645</c:v>
                </c:pt>
                <c:pt idx="988">
                  <c:v>-1.3835914433002472</c:v>
                </c:pt>
                <c:pt idx="989">
                  <c:v>0.25490960106253624</c:v>
                </c:pt>
                <c:pt idx="990">
                  <c:v>-0.64172986894845963</c:v>
                </c:pt>
                <c:pt idx="991">
                  <c:v>-1.4461016282439232</c:v>
                </c:pt>
                <c:pt idx="992">
                  <c:v>1.8659431487321854</c:v>
                </c:pt>
                <c:pt idx="993">
                  <c:v>3.1393133103847504</c:v>
                </c:pt>
                <c:pt idx="994">
                  <c:v>-0.46223141252994537</c:v>
                </c:pt>
                <c:pt idx="995">
                  <c:v>5.4825276136398315</c:v>
                </c:pt>
                <c:pt idx="996">
                  <c:v>1.497162226587534</c:v>
                </c:pt>
                <c:pt idx="997">
                  <c:v>0.7807442918419838</c:v>
                </c:pt>
                <c:pt idx="998">
                  <c:v>0.56558102369308472</c:v>
                </c:pt>
                <c:pt idx="999">
                  <c:v>-0.64765214920043945</c:v>
                </c:pt>
                <c:pt idx="1000">
                  <c:v>-0.71038603782653809</c:v>
                </c:pt>
                <c:pt idx="1001">
                  <c:v>-0.44444389641284943</c:v>
                </c:pt>
                <c:pt idx="1002">
                  <c:v>-0.88927755132317543</c:v>
                </c:pt>
                <c:pt idx="1003">
                  <c:v>0.93097975477576256</c:v>
                </c:pt>
                <c:pt idx="1004">
                  <c:v>-0.90490374714136124</c:v>
                </c:pt>
                <c:pt idx="1005">
                  <c:v>-0.3458002582192421</c:v>
                </c:pt>
                <c:pt idx="1006">
                  <c:v>-0.72068823501467705</c:v>
                </c:pt>
                <c:pt idx="1007">
                  <c:v>0.24598240852355957</c:v>
                </c:pt>
                <c:pt idx="1008">
                  <c:v>-0.38161326665431261</c:v>
                </c:pt>
                <c:pt idx="1009">
                  <c:v>-1.2272447347640991</c:v>
                </c:pt>
                <c:pt idx="1010">
                  <c:v>-1.1296935379505157</c:v>
                </c:pt>
                <c:pt idx="1011">
                  <c:v>0.85581764578819275</c:v>
                </c:pt>
                <c:pt idx="1012">
                  <c:v>0.14802776277065277</c:v>
                </c:pt>
                <c:pt idx="1013">
                  <c:v>0.57283039204776287</c:v>
                </c:pt>
                <c:pt idx="1014">
                  <c:v>0.52221203222870827</c:v>
                </c:pt>
                <c:pt idx="1015">
                  <c:v>-0.25673797354102135</c:v>
                </c:pt>
                <c:pt idx="1016">
                  <c:v>0.21531379316002131</c:v>
                </c:pt>
                <c:pt idx="1017">
                  <c:v>0.62526478432118893</c:v>
                </c:pt>
                <c:pt idx="1018">
                  <c:v>-0.42791040614247322</c:v>
                </c:pt>
                <c:pt idx="1019">
                  <c:v>-1.0936538688838482</c:v>
                </c:pt>
                <c:pt idx="1020">
                  <c:v>-0.5712245125323534</c:v>
                </c:pt>
                <c:pt idx="1021">
                  <c:v>1.0059517808258533</c:v>
                </c:pt>
                <c:pt idx="1022">
                  <c:v>0.41179745458066463</c:v>
                </c:pt>
                <c:pt idx="1023">
                  <c:v>-0.4781769122928381</c:v>
                </c:pt>
                <c:pt idx="1024">
                  <c:v>-0.80607868731021881</c:v>
                </c:pt>
                <c:pt idx="1025">
                  <c:v>-0.84232538938522339</c:v>
                </c:pt>
                <c:pt idx="1026">
                  <c:v>-0.92280535027384758</c:v>
                </c:pt>
                <c:pt idx="1027">
                  <c:v>6.3872471451759338</c:v>
                </c:pt>
                <c:pt idx="1028">
                  <c:v>-0.39045773446559906</c:v>
                </c:pt>
                <c:pt idx="1029">
                  <c:v>-0.55253468453884125</c:v>
                </c:pt>
                <c:pt idx="1030">
                  <c:v>-0.29362551867961884</c:v>
                </c:pt>
                <c:pt idx="1031">
                  <c:v>-1.0868769139051437</c:v>
                </c:pt>
                <c:pt idx="1032">
                  <c:v>0.80478396266698837</c:v>
                </c:pt>
                <c:pt idx="1033">
                  <c:v>0.23961309343576431</c:v>
                </c:pt>
                <c:pt idx="1034">
                  <c:v>0.10546296834945679</c:v>
                </c:pt>
                <c:pt idx="1035">
                  <c:v>-1.7229095101356506</c:v>
                </c:pt>
                <c:pt idx="1036">
                  <c:v>-0.31596710905432701</c:v>
                </c:pt>
                <c:pt idx="1037">
                  <c:v>-1.4680586755275726</c:v>
                </c:pt>
                <c:pt idx="1038">
                  <c:v>2.7581542730331421</c:v>
                </c:pt>
                <c:pt idx="1039">
                  <c:v>-0.61876438558101654</c:v>
                </c:pt>
                <c:pt idx="1040">
                  <c:v>-1.8871946260333061</c:v>
                </c:pt>
                <c:pt idx="1041">
                  <c:v>1.1069518513977528</c:v>
                </c:pt>
                <c:pt idx="1042">
                  <c:v>0.19879890605807304</c:v>
                </c:pt>
                <c:pt idx="1043">
                  <c:v>0.42219236493110657</c:v>
                </c:pt>
                <c:pt idx="1044">
                  <c:v>2.3950584232807159</c:v>
                </c:pt>
                <c:pt idx="1045">
                  <c:v>0.90633407235145569</c:v>
                </c:pt>
                <c:pt idx="1046">
                  <c:v>0.40269680321216583</c:v>
                </c:pt>
                <c:pt idx="1047">
                  <c:v>-0.45034624636173248</c:v>
                </c:pt>
                <c:pt idx="1048">
                  <c:v>0.19452869892120361</c:v>
                </c:pt>
                <c:pt idx="1049">
                  <c:v>0.72057954967021942</c:v>
                </c:pt>
                <c:pt idx="1050">
                  <c:v>-2.2888693958520889</c:v>
                </c:pt>
                <c:pt idx="1051">
                  <c:v>9.672825038433075</c:v>
                </c:pt>
                <c:pt idx="1052">
                  <c:v>0.19126906991004944</c:v>
                </c:pt>
                <c:pt idx="1053">
                  <c:v>-1.5453971922397614</c:v>
                </c:pt>
                <c:pt idx="1054">
                  <c:v>1.0854601860046387</c:v>
                </c:pt>
                <c:pt idx="1055">
                  <c:v>-0.25145970284938812</c:v>
                </c:pt>
                <c:pt idx="1056">
                  <c:v>1.5388056635856628</c:v>
                </c:pt>
                <c:pt idx="1057">
                  <c:v>4.5164097100496292</c:v>
                </c:pt>
                <c:pt idx="1058">
                  <c:v>-6.0439858585596085</c:v>
                </c:pt>
                <c:pt idx="1059">
                  <c:v>3.2047461718320847</c:v>
                </c:pt>
                <c:pt idx="1060">
                  <c:v>1.8737353384494781</c:v>
                </c:pt>
                <c:pt idx="1061">
                  <c:v>-3.6809355020523071</c:v>
                </c:pt>
                <c:pt idx="1062">
                  <c:v>-1.2241773307323456</c:v>
                </c:pt>
                <c:pt idx="1063">
                  <c:v>1.22063048183918</c:v>
                </c:pt>
                <c:pt idx="1064">
                  <c:v>0.35636983811855316</c:v>
                </c:pt>
                <c:pt idx="1065">
                  <c:v>-2.7144730091094971</c:v>
                </c:pt>
                <c:pt idx="1066">
                  <c:v>-2.022666297852993</c:v>
                </c:pt>
                <c:pt idx="1067">
                  <c:v>-0.96578095108270645</c:v>
                </c:pt>
                <c:pt idx="1068">
                  <c:v>-0.77945380471646786</c:v>
                </c:pt>
                <c:pt idx="1069">
                  <c:v>1.908365823328495</c:v>
                </c:pt>
                <c:pt idx="1070">
                  <c:v>0.15638037584722042</c:v>
                </c:pt>
                <c:pt idx="1071">
                  <c:v>-1.2172466143965721</c:v>
                </c:pt>
                <c:pt idx="1072">
                  <c:v>1.0774350725114346</c:v>
                </c:pt>
                <c:pt idx="1073">
                  <c:v>0.31501487828791142</c:v>
                </c:pt>
                <c:pt idx="1074">
                  <c:v>-0.21857805550098419</c:v>
                </c:pt>
                <c:pt idx="1075">
                  <c:v>-0.32638553529977798</c:v>
                </c:pt>
                <c:pt idx="1076">
                  <c:v>1.1915730312466621</c:v>
                </c:pt>
                <c:pt idx="1077">
                  <c:v>0.46456633135676384</c:v>
                </c:pt>
                <c:pt idx="1078">
                  <c:v>0.14650076627731323</c:v>
                </c:pt>
                <c:pt idx="1079">
                  <c:v>1.1960111558437347</c:v>
                </c:pt>
                <c:pt idx="1080">
                  <c:v>0.77735250815749168</c:v>
                </c:pt>
                <c:pt idx="1081">
                  <c:v>-1.8828203901648521</c:v>
                </c:pt>
                <c:pt idx="1082">
                  <c:v>-0.49776798114180565</c:v>
                </c:pt>
                <c:pt idx="1083">
                  <c:v>0.35769464448094368</c:v>
                </c:pt>
                <c:pt idx="1084">
                  <c:v>-0.21181236952543259</c:v>
                </c:pt>
                <c:pt idx="1085">
                  <c:v>-2.1630425006151199</c:v>
                </c:pt>
                <c:pt idx="1086">
                  <c:v>1.9479265436530113</c:v>
                </c:pt>
                <c:pt idx="1087">
                  <c:v>0.43061673641204834</c:v>
                </c:pt>
                <c:pt idx="1088">
                  <c:v>-0.38502085953950882</c:v>
                </c:pt>
                <c:pt idx="1089">
                  <c:v>0.17570704221725464</c:v>
                </c:pt>
                <c:pt idx="1090">
                  <c:v>9.0518966317176819E-3</c:v>
                </c:pt>
                <c:pt idx="1091">
                  <c:v>0.23030461743474007</c:v>
                </c:pt>
                <c:pt idx="1092">
                  <c:v>0.61730849556624889</c:v>
                </c:pt>
                <c:pt idx="1093">
                  <c:v>-0.16948445700109005</c:v>
                </c:pt>
                <c:pt idx="1094">
                  <c:v>-0.21833404898643494</c:v>
                </c:pt>
                <c:pt idx="1095">
                  <c:v>-1.6670670360326767</c:v>
                </c:pt>
                <c:pt idx="1096">
                  <c:v>0.28215944766998291</c:v>
                </c:pt>
                <c:pt idx="1097">
                  <c:v>1.4617460779845715</c:v>
                </c:pt>
                <c:pt idx="1098">
                  <c:v>-1.5056140720844269</c:v>
                </c:pt>
                <c:pt idx="1099">
                  <c:v>3.2243281602859497</c:v>
                </c:pt>
                <c:pt idx="1100">
                  <c:v>0.64825089648365974</c:v>
                </c:pt>
                <c:pt idx="1101">
                  <c:v>-1.0057925246655941</c:v>
                </c:pt>
                <c:pt idx="1102">
                  <c:v>1.0157451033592224</c:v>
                </c:pt>
                <c:pt idx="1103">
                  <c:v>0.70281801745295525</c:v>
                </c:pt>
                <c:pt idx="1104">
                  <c:v>0.19020963227376342</c:v>
                </c:pt>
                <c:pt idx="1105">
                  <c:v>-0.54389229044318199</c:v>
                </c:pt>
                <c:pt idx="1106">
                  <c:v>1.4444870874285698</c:v>
                </c:pt>
                <c:pt idx="1107">
                  <c:v>0.7941683754324913</c:v>
                </c:pt>
                <c:pt idx="1108">
                  <c:v>5.634138360619545E-2</c:v>
                </c:pt>
                <c:pt idx="1109">
                  <c:v>-3.0165279284119606</c:v>
                </c:pt>
                <c:pt idx="1110">
                  <c:v>4.9011562019586563</c:v>
                </c:pt>
                <c:pt idx="1111">
                  <c:v>-0.44602528214454651</c:v>
                </c:pt>
                <c:pt idx="1112">
                  <c:v>-2.7687577530741692</c:v>
                </c:pt>
                <c:pt idx="1113">
                  <c:v>0.26983367279171944</c:v>
                </c:pt>
                <c:pt idx="1114">
                  <c:v>-0.85173994302749634</c:v>
                </c:pt>
                <c:pt idx="1115">
                  <c:v>-0.63095004297792912</c:v>
                </c:pt>
                <c:pt idx="1116">
                  <c:v>1.1622988618910313</c:v>
                </c:pt>
                <c:pt idx="1117">
                  <c:v>-0.6401729304343462</c:v>
                </c:pt>
                <c:pt idx="1118">
                  <c:v>-0.22464217618107796</c:v>
                </c:pt>
                <c:pt idx="1119">
                  <c:v>-1.2444393709301949</c:v>
                </c:pt>
                <c:pt idx="1120">
                  <c:v>1.585082896053791</c:v>
                </c:pt>
                <c:pt idx="1121">
                  <c:v>2.6387039572000504</c:v>
                </c:pt>
                <c:pt idx="1122">
                  <c:v>-1.8043112009763718</c:v>
                </c:pt>
                <c:pt idx="1123">
                  <c:v>-0.86376499384641647</c:v>
                </c:pt>
                <c:pt idx="1124">
                  <c:v>-1.8959060311317444</c:v>
                </c:pt>
                <c:pt idx="1125">
                  <c:v>-0.41162297129631042</c:v>
                </c:pt>
                <c:pt idx="1126">
                  <c:v>-1.4262057840824127</c:v>
                </c:pt>
                <c:pt idx="1127">
                  <c:v>-1.5769306570291519</c:v>
                </c:pt>
                <c:pt idx="1128">
                  <c:v>7.0119708776473999</c:v>
                </c:pt>
                <c:pt idx="1129">
                  <c:v>2.9023643583059311</c:v>
                </c:pt>
                <c:pt idx="1130">
                  <c:v>2.5546213611960411</c:v>
                </c:pt>
                <c:pt idx="1131">
                  <c:v>1.7225053161382675</c:v>
                </c:pt>
                <c:pt idx="1132">
                  <c:v>-1.4895033091306686</c:v>
                </c:pt>
                <c:pt idx="1133">
                  <c:v>3.3645704388618469E-2</c:v>
                </c:pt>
                <c:pt idx="1134">
                  <c:v>-1.990986242890358</c:v>
                </c:pt>
                <c:pt idx="1135">
                  <c:v>-0.1501377671957016</c:v>
                </c:pt>
                <c:pt idx="1136">
                  <c:v>1.2052353471517563</c:v>
                </c:pt>
                <c:pt idx="1137">
                  <c:v>0.23089610040187836</c:v>
                </c:pt>
                <c:pt idx="1138">
                  <c:v>-1.5942573547363281</c:v>
                </c:pt>
                <c:pt idx="1139">
                  <c:v>3.1012639403343201</c:v>
                </c:pt>
                <c:pt idx="1140">
                  <c:v>-0.87864510715007782</c:v>
                </c:pt>
                <c:pt idx="1141">
                  <c:v>-2.2656533867120743</c:v>
                </c:pt>
                <c:pt idx="1142">
                  <c:v>-3.6370605230331421</c:v>
                </c:pt>
                <c:pt idx="1143">
                  <c:v>-0.93902982771396637</c:v>
                </c:pt>
                <c:pt idx="1144">
                  <c:v>0.76738288626074791</c:v>
                </c:pt>
                <c:pt idx="1145">
                  <c:v>1.8051508814096451</c:v>
                </c:pt>
                <c:pt idx="1146">
                  <c:v>2.7344688773155212</c:v>
                </c:pt>
                <c:pt idx="1147">
                  <c:v>-7.7962875366210938E-3</c:v>
                </c:pt>
                <c:pt idx="1148">
                  <c:v>-2.3878408595919609</c:v>
                </c:pt>
                <c:pt idx="1149">
                  <c:v>1.0494137182831764</c:v>
                </c:pt>
                <c:pt idx="1150">
                  <c:v>-9.636320173740387E-2</c:v>
                </c:pt>
                <c:pt idx="1151">
                  <c:v>0.94906650483608246</c:v>
                </c:pt>
                <c:pt idx="1152">
                  <c:v>-0.50223767757415771</c:v>
                </c:pt>
                <c:pt idx="1153">
                  <c:v>0.95289349555969238</c:v>
                </c:pt>
                <c:pt idx="1154">
                  <c:v>0.79838717356324196</c:v>
                </c:pt>
                <c:pt idx="1155">
                  <c:v>-2.5322660803794861E-4</c:v>
                </c:pt>
                <c:pt idx="1156">
                  <c:v>-1.2594969943165779</c:v>
                </c:pt>
                <c:pt idx="1157">
                  <c:v>-3.4914664924144745</c:v>
                </c:pt>
                <c:pt idx="1158">
                  <c:v>1.9359629601240158</c:v>
                </c:pt>
                <c:pt idx="1159">
                  <c:v>2.2011533379554749</c:v>
                </c:pt>
                <c:pt idx="1160">
                  <c:v>1.718565821647644</c:v>
                </c:pt>
                <c:pt idx="1161">
                  <c:v>-0.78542586416006088</c:v>
                </c:pt>
                <c:pt idx="1162">
                  <c:v>0.92699779197573662</c:v>
                </c:pt>
                <c:pt idx="1163">
                  <c:v>-1.5714522451162338</c:v>
                </c:pt>
                <c:pt idx="1164">
                  <c:v>1.6441995278000832</c:v>
                </c:pt>
                <c:pt idx="1165">
                  <c:v>0.17559032421559095</c:v>
                </c:pt>
                <c:pt idx="1166">
                  <c:v>-0.73396805673837662</c:v>
                </c:pt>
                <c:pt idx="1167">
                  <c:v>1.7778178676962852</c:v>
                </c:pt>
                <c:pt idx="1168">
                  <c:v>-0.43556950986385345</c:v>
                </c:pt>
                <c:pt idx="1169">
                  <c:v>2.8023466467857361</c:v>
                </c:pt>
                <c:pt idx="1170">
                  <c:v>-3.1246572732925415</c:v>
                </c:pt>
                <c:pt idx="1171">
                  <c:v>3.6841370165348053</c:v>
                </c:pt>
                <c:pt idx="1172">
                  <c:v>-0.71920035406947136</c:v>
                </c:pt>
                <c:pt idx="1173">
                  <c:v>2.0544987171888351</c:v>
                </c:pt>
                <c:pt idx="1174">
                  <c:v>-1.0536503978073597</c:v>
                </c:pt>
                <c:pt idx="1175">
                  <c:v>-0.57247369550168514</c:v>
                </c:pt>
                <c:pt idx="1176">
                  <c:v>6.7684147506952286E-2</c:v>
                </c:pt>
                <c:pt idx="1177">
                  <c:v>-2.3015495389699936E-2</c:v>
                </c:pt>
                <c:pt idx="1178">
                  <c:v>1.9029900431632996E-2</c:v>
                </c:pt>
                <c:pt idx="1179">
                  <c:v>-0.70976908318698406</c:v>
                </c:pt>
                <c:pt idx="1180">
                  <c:v>-2.0555924624204636</c:v>
                </c:pt>
                <c:pt idx="1181">
                  <c:v>1.0103095322847366</c:v>
                </c:pt>
                <c:pt idx="1182">
                  <c:v>-0.22025704383850098</c:v>
                </c:pt>
                <c:pt idx="1183">
                  <c:v>-4.2456384748220444</c:v>
                </c:pt>
                <c:pt idx="1184">
                  <c:v>-6.0547888278961182E-2</c:v>
                </c:pt>
                <c:pt idx="1185">
                  <c:v>2.2737234830856323</c:v>
                </c:pt>
                <c:pt idx="1186">
                  <c:v>1.3171348720788956</c:v>
                </c:pt>
                <c:pt idx="1187">
                  <c:v>2.773510105907917</c:v>
                </c:pt>
                <c:pt idx="1188">
                  <c:v>0.79736374318599701</c:v>
                </c:pt>
                <c:pt idx="1189">
                  <c:v>-2.2365700453519821</c:v>
                </c:pt>
                <c:pt idx="1190">
                  <c:v>-0.15249960124492645</c:v>
                </c:pt>
                <c:pt idx="1191">
                  <c:v>1.4579625800251961</c:v>
                </c:pt>
                <c:pt idx="1192">
                  <c:v>1.7839424312114716</c:v>
                </c:pt>
                <c:pt idx="1193">
                  <c:v>-5.4999068379402161E-2</c:v>
                </c:pt>
                <c:pt idx="1194">
                  <c:v>-0.73613449931144714</c:v>
                </c:pt>
                <c:pt idx="1195">
                  <c:v>0.33978410065174103</c:v>
                </c:pt>
                <c:pt idx="1196">
                  <c:v>-0.45282244682312012</c:v>
                </c:pt>
                <c:pt idx="1197">
                  <c:v>0.40666237473487854</c:v>
                </c:pt>
                <c:pt idx="1198">
                  <c:v>1.3077486306428909</c:v>
                </c:pt>
                <c:pt idx="1199">
                  <c:v>-0.3144044429063797</c:v>
                </c:pt>
                <c:pt idx="1200">
                  <c:v>4.8880279064178467E-2</c:v>
                </c:pt>
                <c:pt idx="1201">
                  <c:v>2.1105259656906128E-2</c:v>
                </c:pt>
                <c:pt idx="1202">
                  <c:v>2.0126445218920708</c:v>
                </c:pt>
                <c:pt idx="1203">
                  <c:v>-2.527894638478756</c:v>
                </c:pt>
                <c:pt idx="1204">
                  <c:v>0.73880106210708618</c:v>
                </c:pt>
                <c:pt idx="1205">
                  <c:v>-0.52515864372253418</c:v>
                </c:pt>
                <c:pt idx="1206">
                  <c:v>-1.7744753509759903</c:v>
                </c:pt>
                <c:pt idx="1207">
                  <c:v>-1.2092165648937225</c:v>
                </c:pt>
                <c:pt idx="1208">
                  <c:v>1.4731965959072113</c:v>
                </c:pt>
                <c:pt idx="1209">
                  <c:v>-1.9035428762435913</c:v>
                </c:pt>
                <c:pt idx="1210">
                  <c:v>0.46617984771728516</c:v>
                </c:pt>
                <c:pt idx="1211">
                  <c:v>1.3585619628429413</c:v>
                </c:pt>
                <c:pt idx="1212">
                  <c:v>-1.2839458882808685</c:v>
                </c:pt>
                <c:pt idx="1213">
                  <c:v>0.39855316281318665</c:v>
                </c:pt>
                <c:pt idx="1214">
                  <c:v>-0.37508755922317505</c:v>
                </c:pt>
                <c:pt idx="1215">
                  <c:v>4.0017258375883102</c:v>
                </c:pt>
                <c:pt idx="1216">
                  <c:v>-0.74699670076370239</c:v>
                </c:pt>
                <c:pt idx="1217">
                  <c:v>0.99163800477981567</c:v>
                </c:pt>
                <c:pt idx="1218">
                  <c:v>3.5107128322124481</c:v>
                </c:pt>
                <c:pt idx="1219">
                  <c:v>3.7545692175626755</c:v>
                </c:pt>
                <c:pt idx="1220">
                  <c:v>-1.3545803725719452</c:v>
                </c:pt>
                <c:pt idx="1221">
                  <c:v>-0.89537203311920166</c:v>
                </c:pt>
                <c:pt idx="1222">
                  <c:v>1.1909034103155136</c:v>
                </c:pt>
                <c:pt idx="1223">
                  <c:v>0.86969174444675446</c:v>
                </c:pt>
                <c:pt idx="1224">
                  <c:v>1.941714808344841</c:v>
                </c:pt>
                <c:pt idx="1225">
                  <c:v>4.6510249376296997E-2</c:v>
                </c:pt>
                <c:pt idx="1226">
                  <c:v>-1.3299226760864258</c:v>
                </c:pt>
                <c:pt idx="1227">
                  <c:v>-1.5492010861635208</c:v>
                </c:pt>
                <c:pt idx="1228">
                  <c:v>-1.3044523075222969</c:v>
                </c:pt>
                <c:pt idx="1229">
                  <c:v>2.0292589440941811</c:v>
                </c:pt>
                <c:pt idx="1230">
                  <c:v>1.4654811471700668</c:v>
                </c:pt>
                <c:pt idx="1231">
                  <c:v>-0.86367912590503693</c:v>
                </c:pt>
                <c:pt idx="1232">
                  <c:v>-1.8909189850091934</c:v>
                </c:pt>
                <c:pt idx="1233">
                  <c:v>-0.89716222137212753</c:v>
                </c:pt>
                <c:pt idx="1234">
                  <c:v>-1.2228598818182945</c:v>
                </c:pt>
                <c:pt idx="1235">
                  <c:v>1.0446297004818916</c:v>
                </c:pt>
                <c:pt idx="1236">
                  <c:v>0.92901941388845444</c:v>
                </c:pt>
                <c:pt idx="1237">
                  <c:v>1.6065880656242371</c:v>
                </c:pt>
                <c:pt idx="1238">
                  <c:v>-9.263940155506134E-2</c:v>
                </c:pt>
                <c:pt idx="1239">
                  <c:v>-3.4217230975627899</c:v>
                </c:pt>
                <c:pt idx="1240">
                  <c:v>-0.12644063681364059</c:v>
                </c:pt>
                <c:pt idx="1241">
                  <c:v>0.28802193701267242</c:v>
                </c:pt>
                <c:pt idx="1242">
                  <c:v>1.2664070352911949</c:v>
                </c:pt>
                <c:pt idx="1243">
                  <c:v>2.3378333076834679</c:v>
                </c:pt>
                <c:pt idx="1244">
                  <c:v>0.25445986539125443</c:v>
                </c:pt>
                <c:pt idx="1245">
                  <c:v>0.55636856704950333</c:v>
                </c:pt>
                <c:pt idx="1246">
                  <c:v>2.1896203979849815</c:v>
                </c:pt>
                <c:pt idx="1247">
                  <c:v>0.71291401982307434</c:v>
                </c:pt>
                <c:pt idx="1248">
                  <c:v>-0.96392594277858734</c:v>
                </c:pt>
                <c:pt idx="1249">
                  <c:v>-1.4384835958480835E-2</c:v>
                </c:pt>
                <c:pt idx="1250">
                  <c:v>-0.30268840491771698</c:v>
                </c:pt>
                <c:pt idx="1251">
                  <c:v>-2.9373917728662491</c:v>
                </c:pt>
                <c:pt idx="1252">
                  <c:v>-6.7445449531078339E-2</c:v>
                </c:pt>
                <c:pt idx="1253">
                  <c:v>-0.75984387658536434</c:v>
                </c:pt>
                <c:pt idx="1254">
                  <c:v>-0.93072764575481415</c:v>
                </c:pt>
                <c:pt idx="1255">
                  <c:v>0.60906144790351391</c:v>
                </c:pt>
                <c:pt idx="1256">
                  <c:v>-7.926474791020155E-2</c:v>
                </c:pt>
                <c:pt idx="1257">
                  <c:v>-1.1231342330574989</c:v>
                </c:pt>
                <c:pt idx="1258">
                  <c:v>-4.5538041740655899E-2</c:v>
                </c:pt>
                <c:pt idx="1259">
                  <c:v>2.9164165258407593</c:v>
                </c:pt>
                <c:pt idx="1260">
                  <c:v>0.35558175295591354</c:v>
                </c:pt>
                <c:pt idx="1261">
                  <c:v>5.4846331477165222E-2</c:v>
                </c:pt>
                <c:pt idx="1262">
                  <c:v>0.45515149831771851</c:v>
                </c:pt>
                <c:pt idx="1263">
                  <c:v>2.6858095079660416</c:v>
                </c:pt>
                <c:pt idx="1264">
                  <c:v>1.0042302310466766</c:v>
                </c:pt>
                <c:pt idx="1265">
                  <c:v>-0.27512833476066589</c:v>
                </c:pt>
                <c:pt idx="1266">
                  <c:v>-0.25483556091785431</c:v>
                </c:pt>
                <c:pt idx="1267">
                  <c:v>0.86420327425003052</c:v>
                </c:pt>
                <c:pt idx="1268">
                  <c:v>-1.2763332575559616</c:v>
                </c:pt>
                <c:pt idx="1269">
                  <c:v>0.48006661236286163</c:v>
                </c:pt>
                <c:pt idx="1270">
                  <c:v>-1.4422640204429626</c:v>
                </c:pt>
                <c:pt idx="1271">
                  <c:v>-1.7529547214508057</c:v>
                </c:pt>
                <c:pt idx="1272">
                  <c:v>-0.80177411437034607</c:v>
                </c:pt>
                <c:pt idx="1273">
                  <c:v>-0.58636292815208435</c:v>
                </c:pt>
                <c:pt idx="1274">
                  <c:v>2.1150514483451843</c:v>
                </c:pt>
                <c:pt idx="1275">
                  <c:v>-0.29459595680236816</c:v>
                </c:pt>
                <c:pt idx="1276">
                  <c:v>-0.57867169380187988</c:v>
                </c:pt>
                <c:pt idx="1277">
                  <c:v>0.96524283289909363</c:v>
                </c:pt>
                <c:pt idx="1278">
                  <c:v>1.2613818049430847</c:v>
                </c:pt>
                <c:pt idx="1279">
                  <c:v>0.22911503911018372</c:v>
                </c:pt>
                <c:pt idx="1280">
                  <c:v>1.2759994715452194</c:v>
                </c:pt>
                <c:pt idx="1281">
                  <c:v>0.44367872178554535</c:v>
                </c:pt>
                <c:pt idx="1282">
                  <c:v>0.11986903846263885</c:v>
                </c:pt>
                <c:pt idx="1283">
                  <c:v>2.9311534017324448</c:v>
                </c:pt>
                <c:pt idx="1284">
                  <c:v>-0.42689843103289604</c:v>
                </c:pt>
                <c:pt idx="1285">
                  <c:v>1.2299399822950363</c:v>
                </c:pt>
                <c:pt idx="1286">
                  <c:v>2.2844709455966949</c:v>
                </c:pt>
                <c:pt idx="1287">
                  <c:v>-4.5424319803714752</c:v>
                </c:pt>
                <c:pt idx="1288">
                  <c:v>5.3150735795497894</c:v>
                </c:pt>
                <c:pt idx="1289">
                  <c:v>-4.9062680453062057</c:v>
                </c:pt>
                <c:pt idx="1290">
                  <c:v>-2.4535879492759705E-2</c:v>
                </c:pt>
                <c:pt idx="1291">
                  <c:v>-0.23329239338636398</c:v>
                </c:pt>
                <c:pt idx="1292">
                  <c:v>1.2489849701523781</c:v>
                </c:pt>
                <c:pt idx="1293">
                  <c:v>-0.63831843435764313</c:v>
                </c:pt>
                <c:pt idx="1294">
                  <c:v>-1.1406848207116127</c:v>
                </c:pt>
                <c:pt idx="1295">
                  <c:v>-1.3280287384986877</c:v>
                </c:pt>
                <c:pt idx="1296">
                  <c:v>-0.61702914535999298</c:v>
                </c:pt>
                <c:pt idx="1297">
                  <c:v>-0.94276741147041321</c:v>
                </c:pt>
                <c:pt idx="1298">
                  <c:v>-1.4795534312725067</c:v>
                </c:pt>
                <c:pt idx="1299">
                  <c:v>-0.86093693971633911</c:v>
                </c:pt>
                <c:pt idx="1300">
                  <c:v>0.71028769016265869</c:v>
                </c:pt>
                <c:pt idx="1301">
                  <c:v>1.6610845923423767</c:v>
                </c:pt>
                <c:pt idx="1302">
                  <c:v>2.3192495107650757</c:v>
                </c:pt>
                <c:pt idx="1303">
                  <c:v>-0.82345791161060333</c:v>
                </c:pt>
                <c:pt idx="1304">
                  <c:v>-0.69411061704158783</c:v>
                </c:pt>
                <c:pt idx="1305">
                  <c:v>3.2098338007926941</c:v>
                </c:pt>
                <c:pt idx="1306">
                  <c:v>0.49427896738052368</c:v>
                </c:pt>
                <c:pt idx="1307">
                  <c:v>-1.1642415076494217</c:v>
                </c:pt>
                <c:pt idx="1308">
                  <c:v>1.4576079323887825</c:v>
                </c:pt>
                <c:pt idx="1309">
                  <c:v>0.63566239550709724</c:v>
                </c:pt>
                <c:pt idx="1310">
                  <c:v>-0.38219792768359184</c:v>
                </c:pt>
                <c:pt idx="1311">
                  <c:v>-0.63772480934858322</c:v>
                </c:pt>
                <c:pt idx="1312">
                  <c:v>-0.7490178570151329</c:v>
                </c:pt>
                <c:pt idx="1313">
                  <c:v>1.9576650112867355</c:v>
                </c:pt>
                <c:pt idx="1314">
                  <c:v>9.1475248336791992E-2</c:v>
                </c:pt>
                <c:pt idx="1315">
                  <c:v>-5.0656497478485107E-2</c:v>
                </c:pt>
                <c:pt idx="1316">
                  <c:v>0.99195241928100586</c:v>
                </c:pt>
                <c:pt idx="1317">
                  <c:v>-0.46565048396587372</c:v>
                </c:pt>
                <c:pt idx="1318">
                  <c:v>-0.21820478141307831</c:v>
                </c:pt>
                <c:pt idx="1319">
                  <c:v>0.78474543988704681</c:v>
                </c:pt>
                <c:pt idx="1320">
                  <c:v>-0.26777535676956177</c:v>
                </c:pt>
                <c:pt idx="1321">
                  <c:v>0.34349244087934494</c:v>
                </c:pt>
                <c:pt idx="1322">
                  <c:v>-0.3081098198890686</c:v>
                </c:pt>
                <c:pt idx="1323">
                  <c:v>1.2797923758625984</c:v>
                </c:pt>
                <c:pt idx="1324">
                  <c:v>-0.12936722487211227</c:v>
                </c:pt>
                <c:pt idx="1325">
                  <c:v>0.51167691126465797</c:v>
                </c:pt>
                <c:pt idx="1326">
                  <c:v>1.214970275759697</c:v>
                </c:pt>
                <c:pt idx="1327">
                  <c:v>-1.0442031547427177</c:v>
                </c:pt>
                <c:pt idx="1328">
                  <c:v>9.1141089797019958E-3</c:v>
                </c:pt>
                <c:pt idx="1329">
                  <c:v>-1.4794087968766689</c:v>
                </c:pt>
                <c:pt idx="1330">
                  <c:v>0.76170414686203003</c:v>
                </c:pt>
                <c:pt idx="1331">
                  <c:v>2.1170824766159058E-2</c:v>
                </c:pt>
                <c:pt idx="1332">
                  <c:v>-1.6742005944252014</c:v>
                </c:pt>
                <c:pt idx="1333">
                  <c:v>1.8004309386014938</c:v>
                </c:pt>
                <c:pt idx="1334">
                  <c:v>-0.56756418198347092</c:v>
                </c:pt>
                <c:pt idx="1335">
                  <c:v>-0.60358792543411255</c:v>
                </c:pt>
                <c:pt idx="1336">
                  <c:v>1.4234932139515877</c:v>
                </c:pt>
                <c:pt idx="1337">
                  <c:v>1.2659793719649315</c:v>
                </c:pt>
                <c:pt idx="1338">
                  <c:v>-1.477426290512085</c:v>
                </c:pt>
                <c:pt idx="1339">
                  <c:v>-0.53103379905223846</c:v>
                </c:pt>
                <c:pt idx="1340">
                  <c:v>0.51011200994253159</c:v>
                </c:pt>
                <c:pt idx="1341">
                  <c:v>1.630738191306591</c:v>
                </c:pt>
                <c:pt idx="1342">
                  <c:v>0.47886408865451813</c:v>
                </c:pt>
                <c:pt idx="1343">
                  <c:v>0.93463025987148285</c:v>
                </c:pt>
                <c:pt idx="1344">
                  <c:v>-1.2280210852622986</c:v>
                </c:pt>
                <c:pt idx="1345">
                  <c:v>0.60071740299463272</c:v>
                </c:pt>
                <c:pt idx="1346">
                  <c:v>-1.7568105831742287</c:v>
                </c:pt>
                <c:pt idx="1347">
                  <c:v>-1.2214992195367813</c:v>
                </c:pt>
                <c:pt idx="1348">
                  <c:v>-2.1008148789405823</c:v>
                </c:pt>
                <c:pt idx="1349">
                  <c:v>2.0329732447862625</c:v>
                </c:pt>
                <c:pt idx="1350">
                  <c:v>1.8666712567210197</c:v>
                </c:pt>
                <c:pt idx="1351">
                  <c:v>-0.95537658780813217</c:v>
                </c:pt>
                <c:pt idx="1352">
                  <c:v>0.97481291741132736</c:v>
                </c:pt>
                <c:pt idx="1353">
                  <c:v>0.86872242391109467</c:v>
                </c:pt>
                <c:pt idx="1354">
                  <c:v>-0.40615014731884003</c:v>
                </c:pt>
                <c:pt idx="1355">
                  <c:v>1.705719530582428</c:v>
                </c:pt>
                <c:pt idx="1356">
                  <c:v>0.38967481814324856</c:v>
                </c:pt>
                <c:pt idx="1357">
                  <c:v>-1.4557836577296257</c:v>
                </c:pt>
                <c:pt idx="1358">
                  <c:v>-0.76295435428619385</c:v>
                </c:pt>
                <c:pt idx="1359">
                  <c:v>-0.59904418885707855</c:v>
                </c:pt>
                <c:pt idx="1360">
                  <c:v>1.5529610216617584</c:v>
                </c:pt>
              </c:numCache>
            </c:numRef>
          </c:yVal>
          <c:smooth val="0"/>
          <c:extLst>
            <c:ext xmlns:c16="http://schemas.microsoft.com/office/drawing/2014/chart" uri="{C3380CC4-5D6E-409C-BE32-E72D297353CC}">
              <c16:uniqueId val="{00000001-34B8-4942-9E24-ED9130AEE4E1}"/>
            </c:ext>
          </c:extLst>
        </c:ser>
        <c:ser>
          <c:idx val="1"/>
          <c:order val="1"/>
          <c:tx>
            <c:v>45degrees</c:v>
          </c:tx>
          <c:spPr>
            <a:ln w="19050" cap="rnd">
              <a:solidFill>
                <a:schemeClr val="accent4"/>
              </a:solidFill>
              <a:round/>
            </a:ln>
            <a:effectLst/>
          </c:spPr>
          <c:marker>
            <c:symbol val="none"/>
          </c:marker>
          <c:xVal>
            <c:numRef>
              <c:f>'1.1.1.'!$P$4:$P$25</c:f>
              <c:numCache>
                <c:formatCode>General</c:formatCode>
                <c:ptCount val="22"/>
                <c:pt idx="0">
                  <c:v>-10</c:v>
                </c:pt>
                <c:pt idx="1">
                  <c:v>-10</c:v>
                </c:pt>
                <c:pt idx="2" formatCode="0.00">
                  <c:v>-9</c:v>
                </c:pt>
                <c:pt idx="3" formatCode="0.00">
                  <c:v>-8</c:v>
                </c:pt>
                <c:pt idx="4" formatCode="0.00">
                  <c:v>-7</c:v>
                </c:pt>
                <c:pt idx="5" formatCode="0.00">
                  <c:v>-6</c:v>
                </c:pt>
                <c:pt idx="6" formatCode="0.00">
                  <c:v>-5</c:v>
                </c:pt>
                <c:pt idx="7" formatCode="0.00">
                  <c:v>-4</c:v>
                </c:pt>
                <c:pt idx="8" formatCode="0.00">
                  <c:v>-3</c:v>
                </c:pt>
                <c:pt idx="9" formatCode="0.00">
                  <c:v>-2</c:v>
                </c:pt>
                <c:pt idx="10" formatCode="0.00">
                  <c:v>-1</c:v>
                </c:pt>
                <c:pt idx="11" formatCode="0.00">
                  <c:v>0</c:v>
                </c:pt>
                <c:pt idx="12" formatCode="0.00">
                  <c:v>1</c:v>
                </c:pt>
                <c:pt idx="13" formatCode="0.00">
                  <c:v>2</c:v>
                </c:pt>
                <c:pt idx="14" formatCode="0.00">
                  <c:v>3</c:v>
                </c:pt>
                <c:pt idx="15" formatCode="0.00">
                  <c:v>4</c:v>
                </c:pt>
                <c:pt idx="16" formatCode="0.00">
                  <c:v>5</c:v>
                </c:pt>
                <c:pt idx="17" formatCode="0.00">
                  <c:v>6</c:v>
                </c:pt>
                <c:pt idx="18" formatCode="0.00">
                  <c:v>7</c:v>
                </c:pt>
                <c:pt idx="19" formatCode="0.00">
                  <c:v>8</c:v>
                </c:pt>
                <c:pt idx="20" formatCode="0.00">
                  <c:v>9</c:v>
                </c:pt>
                <c:pt idx="21" formatCode="0.00">
                  <c:v>10</c:v>
                </c:pt>
              </c:numCache>
            </c:numRef>
          </c:xVal>
          <c:yVal>
            <c:numRef>
              <c:f>'1.1.1.'!$O$4:$O$25</c:f>
              <c:numCache>
                <c:formatCode>General</c:formatCode>
                <c:ptCount val="22"/>
                <c:pt idx="0">
                  <c:v>-10</c:v>
                </c:pt>
                <c:pt idx="1">
                  <c:v>-10</c:v>
                </c:pt>
                <c:pt idx="2" formatCode="0.00">
                  <c:v>-9</c:v>
                </c:pt>
                <c:pt idx="3" formatCode="0.00">
                  <c:v>-8</c:v>
                </c:pt>
                <c:pt idx="4" formatCode="0.00">
                  <c:v>-7</c:v>
                </c:pt>
                <c:pt idx="5" formatCode="0.00">
                  <c:v>-6</c:v>
                </c:pt>
                <c:pt idx="6" formatCode="0.00">
                  <c:v>-5</c:v>
                </c:pt>
                <c:pt idx="7" formatCode="0.00">
                  <c:v>-4</c:v>
                </c:pt>
                <c:pt idx="8" formatCode="0.00">
                  <c:v>-3</c:v>
                </c:pt>
                <c:pt idx="9" formatCode="0.00">
                  <c:v>-2</c:v>
                </c:pt>
                <c:pt idx="10" formatCode="0.00">
                  <c:v>-1</c:v>
                </c:pt>
                <c:pt idx="11" formatCode="0.00">
                  <c:v>0</c:v>
                </c:pt>
                <c:pt idx="12" formatCode="0.00">
                  <c:v>1</c:v>
                </c:pt>
                <c:pt idx="13" formatCode="0.00">
                  <c:v>2</c:v>
                </c:pt>
                <c:pt idx="14" formatCode="0.00">
                  <c:v>3</c:v>
                </c:pt>
                <c:pt idx="15" formatCode="0.00">
                  <c:v>4</c:v>
                </c:pt>
                <c:pt idx="16" formatCode="0.00">
                  <c:v>5</c:v>
                </c:pt>
                <c:pt idx="17" formatCode="0.00">
                  <c:v>6</c:v>
                </c:pt>
                <c:pt idx="18" formatCode="0.00">
                  <c:v>7</c:v>
                </c:pt>
                <c:pt idx="19" formatCode="0.00">
                  <c:v>8</c:v>
                </c:pt>
                <c:pt idx="20" formatCode="0.00">
                  <c:v>9</c:v>
                </c:pt>
                <c:pt idx="21" formatCode="0.00">
                  <c:v>10</c:v>
                </c:pt>
              </c:numCache>
            </c:numRef>
          </c:yVal>
          <c:smooth val="0"/>
          <c:extLst>
            <c:ext xmlns:c16="http://schemas.microsoft.com/office/drawing/2014/chart" uri="{C3380CC4-5D6E-409C-BE32-E72D297353CC}">
              <c16:uniqueId val="{00000002-34B8-4942-9E24-ED9130AEE4E1}"/>
            </c:ext>
          </c:extLst>
        </c:ser>
        <c:dLbls>
          <c:showLegendKey val="0"/>
          <c:showVal val="0"/>
          <c:showCatName val="0"/>
          <c:showSerName val="0"/>
          <c:showPercent val="0"/>
          <c:showBubbleSize val="0"/>
        </c:dLbls>
        <c:axId val="1099208191"/>
        <c:axId val="630771791"/>
      </c:scatterChart>
      <c:valAx>
        <c:axId val="1099208191"/>
        <c:scaling>
          <c:orientation val="minMax"/>
          <c:max val="10"/>
          <c:min val="-10"/>
        </c:scaling>
        <c:delete val="0"/>
        <c:axPos val="b"/>
        <c:numFmt formatCode="0.00"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630771791"/>
        <c:crosses val="autoZero"/>
        <c:crossBetween val="midCat"/>
      </c:valAx>
      <c:valAx>
        <c:axId val="630771791"/>
        <c:scaling>
          <c:orientation val="minMax"/>
          <c:max val="10"/>
          <c:min val="-10"/>
        </c:scaling>
        <c:delete val="0"/>
        <c:axPos val="l"/>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accent4"/>
                </a:solidFill>
                <a:latin typeface="+mn-lt"/>
                <a:ea typeface="+mn-ea"/>
                <a:cs typeface="+mn-cs"/>
              </a:defRPr>
            </a:pPr>
            <a:endParaRPr lang="fr-FR"/>
          </a:p>
        </c:txPr>
        <c:crossAx val="1099208191"/>
        <c:crosses val="autoZero"/>
        <c:crossBetween val="midCat"/>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accent4"/>
          </a:solidFill>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rgbClr val="14486E"/>
                </a:solidFill>
                <a:latin typeface="+mn-lt"/>
                <a:ea typeface="+mn-ea"/>
                <a:cs typeface="+mn-cs"/>
              </a:defRPr>
            </a:pPr>
            <a:r>
              <a:rPr lang="en-US" sz="2400" b="1" dirty="0"/>
              <a:t>Sales of Chinese EVs outside China, by region </a:t>
            </a:r>
          </a:p>
          <a:p>
            <a:pPr>
              <a:defRPr sz="2400" b="0" i="0" u="none" strike="noStrike" kern="1200" spc="0" baseline="0">
                <a:solidFill>
                  <a:srgbClr val="14486E"/>
                </a:solidFill>
                <a:latin typeface="+mn-lt"/>
                <a:ea typeface="+mn-ea"/>
                <a:cs typeface="+mn-cs"/>
              </a:defRPr>
            </a:pPr>
            <a:r>
              <a:rPr lang="en-US" sz="2400" b="0" dirty="0"/>
              <a:t>(in million vehicles)</a:t>
            </a:r>
          </a:p>
        </c:rich>
      </c:tx>
      <c:overlay val="0"/>
      <c:spPr>
        <a:noFill/>
        <a:ln>
          <a:noFill/>
        </a:ln>
        <a:effectLst/>
      </c:spPr>
    </c:title>
    <c:autoTitleDeleted val="0"/>
    <c:plotArea>
      <c:layout>
        <c:manualLayout>
          <c:layoutTarget val="inner"/>
          <c:xMode val="edge"/>
          <c:yMode val="edge"/>
          <c:x val="5.5581953117929225E-2"/>
          <c:y val="9.1644702161307337E-2"/>
          <c:w val="0.93035550728572725"/>
          <c:h val="0.75113897201964142"/>
        </c:manualLayout>
      </c:layout>
      <c:barChart>
        <c:barDir val="col"/>
        <c:grouping val="stacked"/>
        <c:varyColors val="0"/>
        <c:ser>
          <c:idx val="2"/>
          <c:order val="0"/>
          <c:tx>
            <c:strRef>
              <c:f>'EVs Chinaa'!$D$11</c:f>
              <c:strCache>
                <c:ptCount val="1"/>
                <c:pt idx="0">
                  <c:v>Europe</c:v>
                </c:pt>
              </c:strCache>
            </c:strRef>
          </c:tx>
          <c:invertIfNegative val="0"/>
          <c:cat>
            <c:numRef>
              <c:f>'EVs Chinaa'!$A$12:$A$16</c:f>
              <c:numCache>
                <c:formatCode>General</c:formatCode>
                <c:ptCount val="5"/>
                <c:pt idx="0">
                  <c:v>2021</c:v>
                </c:pt>
                <c:pt idx="1">
                  <c:v>2022</c:v>
                </c:pt>
                <c:pt idx="2">
                  <c:v>2023</c:v>
                </c:pt>
                <c:pt idx="3">
                  <c:v>2024</c:v>
                </c:pt>
                <c:pt idx="4">
                  <c:v>2025</c:v>
                </c:pt>
              </c:numCache>
            </c:numRef>
          </c:cat>
          <c:val>
            <c:numRef>
              <c:f>'EVs Chinaa'!$D$12:$D$16</c:f>
              <c:numCache>
                <c:formatCode>0.000</c:formatCode>
                <c:ptCount val="5"/>
                <c:pt idx="0">
                  <c:v>0.27800000000000002</c:v>
                </c:pt>
                <c:pt idx="1">
                  <c:v>0.46499999999999997</c:v>
                </c:pt>
                <c:pt idx="2">
                  <c:v>0.60299999999999998</c:v>
                </c:pt>
                <c:pt idx="3">
                  <c:v>0.63900000000000001</c:v>
                </c:pt>
                <c:pt idx="4">
                  <c:v>0.95900000000000007</c:v>
                </c:pt>
              </c:numCache>
            </c:numRef>
          </c:val>
          <c:extLst>
            <c:ext xmlns:c16="http://schemas.microsoft.com/office/drawing/2014/chart" uri="{C3380CC4-5D6E-409C-BE32-E72D297353CC}">
              <c16:uniqueId val="{00000000-99FA-4163-86B9-D40DC3DFF47F}"/>
            </c:ext>
          </c:extLst>
        </c:ser>
        <c:ser>
          <c:idx val="3"/>
          <c:order val="1"/>
          <c:tx>
            <c:strRef>
              <c:f>'EVs Chinaa'!$E$11</c:f>
              <c:strCache>
                <c:ptCount val="1"/>
                <c:pt idx="0">
                  <c:v>Other Asia Pacific</c:v>
                </c:pt>
              </c:strCache>
            </c:strRef>
          </c:tx>
          <c:spPr>
            <a:solidFill>
              <a:srgbClr val="419AD9"/>
            </a:solidFill>
          </c:spPr>
          <c:invertIfNegative val="0"/>
          <c:cat>
            <c:numRef>
              <c:f>'EVs Chinaa'!$A$12:$A$16</c:f>
              <c:numCache>
                <c:formatCode>General</c:formatCode>
                <c:ptCount val="5"/>
                <c:pt idx="0">
                  <c:v>2021</c:v>
                </c:pt>
                <c:pt idx="1">
                  <c:v>2022</c:v>
                </c:pt>
                <c:pt idx="2">
                  <c:v>2023</c:v>
                </c:pt>
                <c:pt idx="3">
                  <c:v>2024</c:v>
                </c:pt>
                <c:pt idx="4">
                  <c:v>2025</c:v>
                </c:pt>
              </c:numCache>
            </c:numRef>
          </c:cat>
          <c:val>
            <c:numRef>
              <c:f>'EVs Chinaa'!$E$12:$E$16</c:f>
              <c:numCache>
                <c:formatCode>0.000</c:formatCode>
                <c:ptCount val="5"/>
                <c:pt idx="0">
                  <c:v>2.5999999999999999E-2</c:v>
                </c:pt>
                <c:pt idx="1">
                  <c:v>6.7000000000000004E-2</c:v>
                </c:pt>
                <c:pt idx="2">
                  <c:v>0.19800000000000001</c:v>
                </c:pt>
                <c:pt idx="3">
                  <c:v>0.26600000000000001</c:v>
                </c:pt>
                <c:pt idx="4">
                  <c:v>0.55800000000000005</c:v>
                </c:pt>
              </c:numCache>
            </c:numRef>
          </c:val>
          <c:extLst>
            <c:ext xmlns:c16="http://schemas.microsoft.com/office/drawing/2014/chart" uri="{C3380CC4-5D6E-409C-BE32-E72D297353CC}">
              <c16:uniqueId val="{00000001-99FA-4163-86B9-D40DC3DFF47F}"/>
            </c:ext>
          </c:extLst>
        </c:ser>
        <c:ser>
          <c:idx val="9"/>
          <c:order val="2"/>
          <c:tx>
            <c:strRef>
              <c:f>'EVs Chinaa'!$F$11</c:f>
              <c:strCache>
                <c:ptCount val="1"/>
                <c:pt idx="0">
                  <c:v>South America</c:v>
                </c:pt>
              </c:strCache>
            </c:strRef>
          </c:tx>
          <c:spPr>
            <a:solidFill>
              <a:schemeClr val="tx2">
                <a:lumMod val="25000"/>
                <a:lumOff val="75000"/>
              </a:schemeClr>
            </a:solidFill>
          </c:spPr>
          <c:invertIfNegative val="0"/>
          <c:cat>
            <c:numRef>
              <c:f>'EVs Chinaa'!$A$12:$A$16</c:f>
              <c:numCache>
                <c:formatCode>General</c:formatCode>
                <c:ptCount val="5"/>
                <c:pt idx="0">
                  <c:v>2021</c:v>
                </c:pt>
                <c:pt idx="1">
                  <c:v>2022</c:v>
                </c:pt>
                <c:pt idx="2">
                  <c:v>2023</c:v>
                </c:pt>
                <c:pt idx="3">
                  <c:v>2024</c:v>
                </c:pt>
                <c:pt idx="4">
                  <c:v>2025</c:v>
                </c:pt>
              </c:numCache>
            </c:numRef>
          </c:cat>
          <c:val>
            <c:numRef>
              <c:f>'EVs Chinaa'!$F$12:$F$16</c:f>
              <c:numCache>
                <c:formatCode>0.000</c:formatCode>
                <c:ptCount val="5"/>
                <c:pt idx="0">
                  <c:v>2E-3</c:v>
                </c:pt>
                <c:pt idx="1">
                  <c:v>8.9999999999999993E-3</c:v>
                </c:pt>
                <c:pt idx="2">
                  <c:v>4.2000000000000003E-2</c:v>
                </c:pt>
                <c:pt idx="3">
                  <c:v>0.13800000000000001</c:v>
                </c:pt>
                <c:pt idx="4">
                  <c:v>0.21299999999999999</c:v>
                </c:pt>
              </c:numCache>
            </c:numRef>
          </c:val>
          <c:extLst>
            <c:ext xmlns:c16="http://schemas.microsoft.com/office/drawing/2014/chart" uri="{C3380CC4-5D6E-409C-BE32-E72D297353CC}">
              <c16:uniqueId val="{00000002-99FA-4163-86B9-D40DC3DFF47F}"/>
            </c:ext>
          </c:extLst>
        </c:ser>
        <c:ser>
          <c:idx val="10"/>
          <c:order val="3"/>
          <c:tx>
            <c:strRef>
              <c:f>'EVs Chinaa'!$G$11</c:f>
              <c:strCache>
                <c:ptCount val="1"/>
                <c:pt idx="0">
                  <c:v>Eurasia</c:v>
                </c:pt>
              </c:strCache>
            </c:strRef>
          </c:tx>
          <c:spPr>
            <a:solidFill>
              <a:srgbClr val="07818C"/>
            </a:solidFill>
          </c:spPr>
          <c:invertIfNegative val="0"/>
          <c:cat>
            <c:numRef>
              <c:f>'EVs Chinaa'!$A$12:$A$16</c:f>
              <c:numCache>
                <c:formatCode>General</c:formatCode>
                <c:ptCount val="5"/>
                <c:pt idx="0">
                  <c:v>2021</c:v>
                </c:pt>
                <c:pt idx="1">
                  <c:v>2022</c:v>
                </c:pt>
                <c:pt idx="2">
                  <c:v>2023</c:v>
                </c:pt>
                <c:pt idx="3">
                  <c:v>2024</c:v>
                </c:pt>
                <c:pt idx="4">
                  <c:v>2025</c:v>
                </c:pt>
              </c:numCache>
            </c:numRef>
          </c:cat>
          <c:val>
            <c:numRef>
              <c:f>'EVs Chinaa'!$G$12:$G$16</c:f>
              <c:numCache>
                <c:formatCode>0.000</c:formatCode>
                <c:ptCount val="5"/>
                <c:pt idx="0">
                  <c:v>1E-3</c:v>
                </c:pt>
                <c:pt idx="1">
                  <c:v>1E-4</c:v>
                </c:pt>
                <c:pt idx="2">
                  <c:v>1.4999999999999999E-2</c:v>
                </c:pt>
                <c:pt idx="3">
                  <c:v>6.9000000000000006E-2</c:v>
                </c:pt>
                <c:pt idx="4">
                  <c:v>9.2999999999999999E-2</c:v>
                </c:pt>
              </c:numCache>
            </c:numRef>
          </c:val>
          <c:extLst>
            <c:ext xmlns:c16="http://schemas.microsoft.com/office/drawing/2014/chart" uri="{C3380CC4-5D6E-409C-BE32-E72D297353CC}">
              <c16:uniqueId val="{00000003-99FA-4163-86B9-D40DC3DFF47F}"/>
            </c:ext>
          </c:extLst>
        </c:ser>
        <c:ser>
          <c:idx val="11"/>
          <c:order val="4"/>
          <c:tx>
            <c:strRef>
              <c:f>'EVs Chinaa'!$H$11</c:f>
              <c:strCache>
                <c:ptCount val="1"/>
                <c:pt idx="0">
                  <c:v>North America</c:v>
                </c:pt>
              </c:strCache>
            </c:strRef>
          </c:tx>
          <c:spPr>
            <a:solidFill>
              <a:schemeClr val="bg1">
                <a:lumMod val="65000"/>
              </a:schemeClr>
            </a:solidFill>
          </c:spPr>
          <c:invertIfNegative val="0"/>
          <c:cat>
            <c:numRef>
              <c:f>'EVs Chinaa'!$A$12:$A$16</c:f>
              <c:numCache>
                <c:formatCode>General</c:formatCode>
                <c:ptCount val="5"/>
                <c:pt idx="0">
                  <c:v>2021</c:v>
                </c:pt>
                <c:pt idx="1">
                  <c:v>2022</c:v>
                </c:pt>
                <c:pt idx="2">
                  <c:v>2023</c:v>
                </c:pt>
                <c:pt idx="3">
                  <c:v>2024</c:v>
                </c:pt>
                <c:pt idx="4">
                  <c:v>2025</c:v>
                </c:pt>
              </c:numCache>
            </c:numRef>
          </c:cat>
          <c:val>
            <c:numRef>
              <c:f>'EVs Chinaa'!$H$12:$H$16</c:f>
              <c:numCache>
                <c:formatCode>0.000</c:formatCode>
                <c:ptCount val="5"/>
                <c:pt idx="0">
                  <c:v>3.0000000000000001E-3</c:v>
                </c:pt>
                <c:pt idx="1">
                  <c:v>1.0999999999999999E-2</c:v>
                </c:pt>
                <c:pt idx="2">
                  <c:v>2.5999999999999999E-2</c:v>
                </c:pt>
                <c:pt idx="3">
                  <c:v>2.5999999999999999E-2</c:v>
                </c:pt>
                <c:pt idx="4">
                  <c:v>8.5999999999999993E-2</c:v>
                </c:pt>
              </c:numCache>
            </c:numRef>
          </c:val>
          <c:extLst>
            <c:ext xmlns:c16="http://schemas.microsoft.com/office/drawing/2014/chart" uri="{C3380CC4-5D6E-409C-BE32-E72D297353CC}">
              <c16:uniqueId val="{00000004-99FA-4163-86B9-D40DC3DFF47F}"/>
            </c:ext>
          </c:extLst>
        </c:ser>
        <c:ser>
          <c:idx val="12"/>
          <c:order val="5"/>
          <c:tx>
            <c:strRef>
              <c:f>'EVs Chinaa'!$I$11</c:f>
              <c:strCache>
                <c:ptCount val="1"/>
                <c:pt idx="0">
                  <c:v>Others</c:v>
                </c:pt>
              </c:strCache>
            </c:strRef>
          </c:tx>
          <c:spPr>
            <a:solidFill>
              <a:schemeClr val="bg1">
                <a:lumMod val="85000"/>
              </a:schemeClr>
            </a:solidFill>
          </c:spPr>
          <c:invertIfNegative val="0"/>
          <c:cat>
            <c:numRef>
              <c:f>'EVs Chinaa'!$A$12:$A$16</c:f>
              <c:numCache>
                <c:formatCode>General</c:formatCode>
                <c:ptCount val="5"/>
                <c:pt idx="0">
                  <c:v>2021</c:v>
                </c:pt>
                <c:pt idx="1">
                  <c:v>2022</c:v>
                </c:pt>
                <c:pt idx="2">
                  <c:v>2023</c:v>
                </c:pt>
                <c:pt idx="3">
                  <c:v>2024</c:v>
                </c:pt>
                <c:pt idx="4">
                  <c:v>2025</c:v>
                </c:pt>
              </c:numCache>
            </c:numRef>
          </c:cat>
          <c:val>
            <c:numRef>
              <c:f>'EVs Chinaa'!$I$12:$I$16</c:f>
              <c:numCache>
                <c:formatCode>0.000</c:formatCode>
                <c:ptCount val="5"/>
                <c:pt idx="0">
                  <c:v>3.0000000000000001E-3</c:v>
                </c:pt>
                <c:pt idx="1">
                  <c:v>7.0000000000000001E-3</c:v>
                </c:pt>
                <c:pt idx="2">
                  <c:v>1.0999999999999999E-2</c:v>
                </c:pt>
                <c:pt idx="3">
                  <c:v>4.4999999999999998E-2</c:v>
                </c:pt>
                <c:pt idx="4">
                  <c:v>8.2000000000000003E-2</c:v>
                </c:pt>
              </c:numCache>
            </c:numRef>
          </c:val>
          <c:extLst>
            <c:ext xmlns:c16="http://schemas.microsoft.com/office/drawing/2014/chart" uri="{C3380CC4-5D6E-409C-BE32-E72D297353CC}">
              <c16:uniqueId val="{00000005-99FA-4163-86B9-D40DC3DFF47F}"/>
            </c:ext>
          </c:extLst>
        </c:ser>
        <c:dLbls>
          <c:showLegendKey val="0"/>
          <c:showVal val="0"/>
          <c:showCatName val="0"/>
          <c:showSerName val="0"/>
          <c:showPercent val="0"/>
          <c:showBubbleSize val="0"/>
        </c:dLbls>
        <c:gapWidth val="150"/>
        <c:overlap val="100"/>
        <c:axId val="1151490127"/>
        <c:axId val="1190490127"/>
      </c:barChart>
      <c:lineChart>
        <c:grouping val="standard"/>
        <c:varyColors val="0"/>
        <c:ser>
          <c:idx val="1"/>
          <c:order val="6"/>
          <c:tx>
            <c:strRef>
              <c:f>'EVs Chinaa'!$J$11</c:f>
              <c:strCache>
                <c:ptCount val="1"/>
                <c:pt idx="0">
                  <c:v>Reported EV exports </c:v>
                </c:pt>
              </c:strCache>
            </c:strRef>
          </c:tx>
          <c:spPr>
            <a:ln w="25400" cap="rnd">
              <a:noFill/>
              <a:round/>
            </a:ln>
            <a:effectLst/>
          </c:spPr>
          <c:marker>
            <c:symbol val="diamond"/>
            <c:size val="12"/>
            <c:spPr>
              <a:solidFill>
                <a:srgbClr val="C00000"/>
              </a:solidFill>
              <a:ln w="9525">
                <a:noFill/>
              </a:ln>
              <a:effectLst/>
            </c:spPr>
          </c:marker>
          <c:cat>
            <c:numRef>
              <c:f>'EVs Chinaa'!$A$12:$A$16</c:f>
              <c:numCache>
                <c:formatCode>General</c:formatCode>
                <c:ptCount val="5"/>
                <c:pt idx="0">
                  <c:v>2021</c:v>
                </c:pt>
                <c:pt idx="1">
                  <c:v>2022</c:v>
                </c:pt>
                <c:pt idx="2">
                  <c:v>2023</c:v>
                </c:pt>
                <c:pt idx="3">
                  <c:v>2024</c:v>
                </c:pt>
                <c:pt idx="4">
                  <c:v>2025</c:v>
                </c:pt>
              </c:numCache>
            </c:numRef>
          </c:cat>
          <c:val>
            <c:numRef>
              <c:f>'EVs Chinaa'!$J$12:$J$16</c:f>
              <c:numCache>
                <c:formatCode>0.000</c:formatCode>
                <c:ptCount val="5"/>
                <c:pt idx="0">
                  <c:v>0.29599999999999999</c:v>
                </c:pt>
                <c:pt idx="1">
                  <c:v>0.65100000000000002</c:v>
                </c:pt>
                <c:pt idx="2">
                  <c:v>1.1679999999999999</c:v>
                </c:pt>
                <c:pt idx="3">
                  <c:v>1.2310000000000001</c:v>
                </c:pt>
                <c:pt idx="4">
                  <c:v>2.544</c:v>
                </c:pt>
              </c:numCache>
            </c:numRef>
          </c:val>
          <c:smooth val="0"/>
          <c:extLst>
            <c:ext xmlns:c16="http://schemas.microsoft.com/office/drawing/2014/chart" uri="{C3380CC4-5D6E-409C-BE32-E72D297353CC}">
              <c16:uniqueId val="{00000006-99FA-4163-86B9-D40DC3DFF47F}"/>
            </c:ext>
          </c:extLst>
        </c:ser>
        <c:dLbls>
          <c:showLegendKey val="0"/>
          <c:showVal val="0"/>
          <c:showCatName val="0"/>
          <c:showSerName val="0"/>
          <c:showPercent val="0"/>
          <c:showBubbleSize val="0"/>
        </c:dLbls>
        <c:marker val="1"/>
        <c:smooth val="0"/>
        <c:axId val="1151490127"/>
        <c:axId val="1190490127"/>
      </c:lineChart>
      <c:catAx>
        <c:axId val="1151490127"/>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1190490127"/>
        <c:crosses val="autoZero"/>
        <c:auto val="1"/>
        <c:lblAlgn val="ctr"/>
        <c:lblOffset val="100"/>
        <c:noMultiLvlLbl val="0"/>
      </c:catAx>
      <c:valAx>
        <c:axId val="1190490127"/>
        <c:scaling>
          <c:orientation val="minMax"/>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1151490127"/>
        <c:crosses val="autoZero"/>
        <c:crossBetween val="between"/>
      </c:valAx>
      <c:spPr>
        <a:noFill/>
      </c:spPr>
    </c:plotArea>
    <c:legend>
      <c:legendPos val="t"/>
      <c:layout>
        <c:manualLayout>
          <c:xMode val="edge"/>
          <c:yMode val="edge"/>
          <c:x val="7.6440457574286289E-2"/>
          <c:y val="0.28941053545022272"/>
          <c:w val="0.67366802244434154"/>
          <c:h val="0.24404126783136904"/>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14486E"/>
              </a:solidFill>
              <a:latin typeface="+mn-lt"/>
              <a:ea typeface="+mn-ea"/>
              <a:cs typeface="+mn-cs"/>
            </a:defRPr>
          </a:pPr>
          <a:endParaRPr lang="fr-FR"/>
        </a:p>
      </c:txPr>
    </c:legend>
    <c:plotVisOnly val="1"/>
    <c:dispBlanksAs val="gap"/>
    <c:showDLblsOverMax val="0"/>
    <c:extLst/>
  </c:chart>
  <c:spPr>
    <a:noFill/>
    <a:ln w="9525" cap="flat" cmpd="sng" algn="ctr">
      <a:noFill/>
      <a:round/>
    </a:ln>
    <a:effectLst/>
  </c:spPr>
  <c:txPr>
    <a:bodyPr/>
    <a:lstStyle/>
    <a:p>
      <a:pPr>
        <a:defRPr sz="1600">
          <a:solidFill>
            <a:srgbClr val="14486E"/>
          </a:solidFill>
        </a:defRPr>
      </a:pPr>
      <a:endParaRPr lang="fr-F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3"/>
                </a:solidFill>
                <a:latin typeface="+mn-lt"/>
                <a:ea typeface="+mn-ea"/>
                <a:cs typeface="+mn-cs"/>
              </a:defRPr>
            </a:pPr>
            <a:r>
              <a:rPr lang="fr-BE" sz="2400" b="1" dirty="0"/>
              <a:t>Trade Balance in </a:t>
            </a:r>
            <a:r>
              <a:rPr lang="fr-BE" sz="2400" b="1" dirty="0" err="1"/>
              <a:t>goods</a:t>
            </a:r>
            <a:r>
              <a:rPr lang="fr-BE" sz="2400" b="1" dirty="0"/>
              <a:t> </a:t>
            </a:r>
          </a:p>
          <a:p>
            <a:pPr>
              <a:defRPr/>
            </a:pPr>
            <a:r>
              <a:rPr lang="fr-BE" sz="2400" dirty="0"/>
              <a:t>(in % of GDP)</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3"/>
              </a:solidFill>
              <a:latin typeface="+mn-lt"/>
              <a:ea typeface="+mn-ea"/>
              <a:cs typeface="+mn-cs"/>
            </a:defRPr>
          </a:pPr>
          <a:endParaRPr lang="fr-FR"/>
        </a:p>
      </c:txPr>
    </c:title>
    <c:autoTitleDeleted val="0"/>
    <c:plotArea>
      <c:layout>
        <c:manualLayout>
          <c:layoutTarget val="inner"/>
          <c:xMode val="edge"/>
          <c:yMode val="edge"/>
          <c:x val="6.6214589555615891E-2"/>
          <c:y val="0.21860358221319789"/>
          <c:w val="0.90899221649018014"/>
          <c:h val="0.69571964628252803"/>
        </c:manualLayout>
      </c:layout>
      <c:barChart>
        <c:barDir val="col"/>
        <c:grouping val="stacked"/>
        <c:varyColors val="0"/>
        <c:ser>
          <c:idx val="0"/>
          <c:order val="0"/>
          <c:tx>
            <c:strRef>
              <c:f>'Trade balance'!$B$17</c:f>
              <c:strCache>
                <c:ptCount val="1"/>
                <c:pt idx="0">
                  <c:v>United States</c:v>
                </c:pt>
              </c:strCache>
            </c:strRef>
          </c:tx>
          <c:spPr>
            <a:solidFill>
              <a:schemeClr val="accent3"/>
            </a:solidFill>
            <a:ln>
              <a:noFill/>
            </a:ln>
            <a:effectLst/>
          </c:spPr>
          <c:invertIfNegative val="0"/>
          <c:cat>
            <c:numRef>
              <c:f>'Trade balance'!$C$2:$CJ$2</c:f>
              <c:numCache>
                <c:formatCode>General</c:formatCode>
                <c:ptCount val="86"/>
                <c:pt idx="0">
                  <c:v>2005</c:v>
                </c:pt>
                <c:pt idx="4">
                  <c:v>2006</c:v>
                </c:pt>
                <c:pt idx="8">
                  <c:v>2007</c:v>
                </c:pt>
                <c:pt idx="12">
                  <c:v>2008</c:v>
                </c:pt>
                <c:pt idx="16">
                  <c:v>2009</c:v>
                </c:pt>
                <c:pt idx="20">
                  <c:v>2010</c:v>
                </c:pt>
                <c:pt idx="24">
                  <c:v>2011</c:v>
                </c:pt>
                <c:pt idx="28">
                  <c:v>2012</c:v>
                </c:pt>
                <c:pt idx="32">
                  <c:v>2013</c:v>
                </c:pt>
                <c:pt idx="36">
                  <c:v>2014</c:v>
                </c:pt>
                <c:pt idx="40">
                  <c:v>2015</c:v>
                </c:pt>
                <c:pt idx="44">
                  <c:v>2016</c:v>
                </c:pt>
                <c:pt idx="48">
                  <c:v>2017</c:v>
                </c:pt>
                <c:pt idx="52">
                  <c:v>2018</c:v>
                </c:pt>
                <c:pt idx="56">
                  <c:v>2019</c:v>
                </c:pt>
                <c:pt idx="60">
                  <c:v>2020</c:v>
                </c:pt>
                <c:pt idx="64">
                  <c:v>2021</c:v>
                </c:pt>
                <c:pt idx="68">
                  <c:v>2022</c:v>
                </c:pt>
                <c:pt idx="72">
                  <c:v>2023</c:v>
                </c:pt>
                <c:pt idx="76">
                  <c:v>2024</c:v>
                </c:pt>
                <c:pt idx="80">
                  <c:v>2025</c:v>
                </c:pt>
                <c:pt idx="84">
                  <c:v>2026</c:v>
                </c:pt>
              </c:numCache>
            </c:numRef>
          </c:cat>
          <c:val>
            <c:numRef>
              <c:f>'Trade balance'!$C$20:$CJ$20</c:f>
              <c:numCache>
                <c:formatCode>0.0%</c:formatCode>
                <c:ptCount val="86"/>
                <c:pt idx="0">
                  <c:v>-5.4296090191683362E-2</c:v>
                </c:pt>
                <c:pt idx="1">
                  <c:v>-5.7741044309016165E-2</c:v>
                </c:pt>
                <c:pt idx="2">
                  <c:v>-6.3659494727125857E-2</c:v>
                </c:pt>
                <c:pt idx="3">
                  <c:v>-6.3953829726907704E-2</c:v>
                </c:pt>
                <c:pt idx="4">
                  <c:v>-5.7782967215937765E-2</c:v>
                </c:pt>
                <c:pt idx="5">
                  <c:v>-6.0588733281517718E-2</c:v>
                </c:pt>
                <c:pt idx="6">
                  <c:v>-6.6820856576822324E-2</c:v>
                </c:pt>
                <c:pt idx="7">
                  <c:v>-5.7211634814496044E-2</c:v>
                </c:pt>
                <c:pt idx="8">
                  <c:v>-5.3441033702986154E-2</c:v>
                </c:pt>
                <c:pt idx="9">
                  <c:v>-5.602092154641463E-2</c:v>
                </c:pt>
                <c:pt idx="10">
                  <c:v>-5.9472626802745357E-2</c:v>
                </c:pt>
                <c:pt idx="11">
                  <c:v>-5.7828010747657303E-2</c:v>
                </c:pt>
                <c:pt idx="12">
                  <c:v>-5.3239013563137753E-2</c:v>
                </c:pt>
                <c:pt idx="13">
                  <c:v>-5.9144445326555134E-2</c:v>
                </c:pt>
                <c:pt idx="14">
                  <c:v>-6.5088738196227222E-2</c:v>
                </c:pt>
                <c:pt idx="15">
                  <c:v>-4.7937464173309248E-2</c:v>
                </c:pt>
                <c:pt idx="16">
                  <c:v>-3.0623343858253431E-2</c:v>
                </c:pt>
                <c:pt idx="17">
                  <c:v>-3.1054944260855307E-2</c:v>
                </c:pt>
                <c:pt idx="18">
                  <c:v>-4.0278438641600085E-2</c:v>
                </c:pt>
                <c:pt idx="19">
                  <c:v>-3.8600833579222962E-2</c:v>
                </c:pt>
                <c:pt idx="20">
                  <c:v>-3.7191686250734921E-2</c:v>
                </c:pt>
                <c:pt idx="21">
                  <c:v>-4.4202036017755908E-2</c:v>
                </c:pt>
                <c:pt idx="22">
                  <c:v>-4.9229717330628614E-2</c:v>
                </c:pt>
                <c:pt idx="23">
                  <c:v>-4.1548348029348411E-2</c:v>
                </c:pt>
                <c:pt idx="24">
                  <c:v>-4.2868810983748291E-2</c:v>
                </c:pt>
                <c:pt idx="25">
                  <c:v>-4.8670084057962082E-2</c:v>
                </c:pt>
                <c:pt idx="26">
                  <c:v>-5.1787320598953607E-2</c:v>
                </c:pt>
                <c:pt idx="27">
                  <c:v>-4.6516343620587264E-2</c:v>
                </c:pt>
                <c:pt idx="28">
                  <c:v>-4.3896371424192206E-2</c:v>
                </c:pt>
                <c:pt idx="29">
                  <c:v>-4.7200694807352804E-2</c:v>
                </c:pt>
                <c:pt idx="30">
                  <c:v>-4.8393356803364179E-2</c:v>
                </c:pt>
                <c:pt idx="31">
                  <c:v>-4.2905619223686547E-2</c:v>
                </c:pt>
                <c:pt idx="32">
                  <c:v>-3.8519679172026443E-2</c:v>
                </c:pt>
                <c:pt idx="33">
                  <c:v>-4.243394983657741E-2</c:v>
                </c:pt>
                <c:pt idx="34">
                  <c:v>-4.6263749576231791E-2</c:v>
                </c:pt>
                <c:pt idx="35">
                  <c:v>-3.8734234548115115E-2</c:v>
                </c:pt>
                <c:pt idx="36">
                  <c:v>-3.852418501428112E-2</c:v>
                </c:pt>
                <c:pt idx="37">
                  <c:v>-4.4178112550915867E-2</c:v>
                </c:pt>
                <c:pt idx="38">
                  <c:v>-4.5985608726847975E-2</c:v>
                </c:pt>
                <c:pt idx="39">
                  <c:v>-4.1496913366363318E-2</c:v>
                </c:pt>
                <c:pt idx="40">
                  <c:v>-3.9381516445329015E-2</c:v>
                </c:pt>
                <c:pt idx="41">
                  <c:v>-4.1515345817126036E-2</c:v>
                </c:pt>
                <c:pt idx="42">
                  <c:v>-4.4830430761767771E-2</c:v>
                </c:pt>
                <c:pt idx="43">
                  <c:v>-4.074991212668809E-2</c:v>
                </c:pt>
                <c:pt idx="44">
                  <c:v>-3.7409699010708515E-2</c:v>
                </c:pt>
                <c:pt idx="45">
                  <c:v>-3.9726830865783949E-2</c:v>
                </c:pt>
                <c:pt idx="46">
                  <c:v>-4.2627438529947687E-2</c:v>
                </c:pt>
                <c:pt idx="47">
                  <c:v>-3.9659885180879678E-2</c:v>
                </c:pt>
                <c:pt idx="48">
                  <c:v>-3.8118991063391394E-2</c:v>
                </c:pt>
                <c:pt idx="49">
                  <c:v>-4.123625318477004E-2</c:v>
                </c:pt>
                <c:pt idx="50">
                  <c:v>-4.1885562249708769E-2</c:v>
                </c:pt>
                <c:pt idx="51">
                  <c:v>-4.1622007684455925E-2</c:v>
                </c:pt>
                <c:pt idx="52">
                  <c:v>-3.9686378064842716E-2</c:v>
                </c:pt>
                <c:pt idx="53">
                  <c:v>-3.9716046041288831E-2</c:v>
                </c:pt>
                <c:pt idx="54">
                  <c:v>-4.5725020190067196E-2</c:v>
                </c:pt>
                <c:pt idx="55">
                  <c:v>-4.4823138653421052E-2</c:v>
                </c:pt>
                <c:pt idx="56">
                  <c:v>-3.7117156994974747E-2</c:v>
                </c:pt>
                <c:pt idx="57">
                  <c:v>-4.1352617034796077E-2</c:v>
                </c:pt>
                <c:pt idx="58">
                  <c:v>-4.3372402874032212E-2</c:v>
                </c:pt>
                <c:pt idx="59">
                  <c:v>-3.728309957458719E-2</c:v>
                </c:pt>
                <c:pt idx="60">
                  <c:v>-3.3358979364514312E-2</c:v>
                </c:pt>
                <c:pt idx="61">
                  <c:v>-4.3785206121813483E-2</c:v>
                </c:pt>
                <c:pt idx="62">
                  <c:v>-4.7768173374247588E-2</c:v>
                </c:pt>
                <c:pt idx="63">
                  <c:v>-4.5672781430245925E-2</c:v>
                </c:pt>
                <c:pt idx="64">
                  <c:v>-4.2149208708814612E-2</c:v>
                </c:pt>
                <c:pt idx="65">
                  <c:v>-4.4992160110533599E-2</c:v>
                </c:pt>
                <c:pt idx="66">
                  <c:v>-4.9089099397192866E-2</c:v>
                </c:pt>
                <c:pt idx="67">
                  <c:v>-4.6070412562904617E-2</c:v>
                </c:pt>
                <c:pt idx="68">
                  <c:v>-4.8499839618006635E-2</c:v>
                </c:pt>
                <c:pt idx="69">
                  <c:v>-4.7395879415358028E-2</c:v>
                </c:pt>
                <c:pt idx="70">
                  <c:v>-4.4459942305689275E-2</c:v>
                </c:pt>
                <c:pt idx="71">
                  <c:v>-4.032348403475073E-2</c:v>
                </c:pt>
                <c:pt idx="72">
                  <c:v>-3.6326705929424885E-2</c:v>
                </c:pt>
                <c:pt idx="73">
                  <c:v>-3.9438241472693446E-2</c:v>
                </c:pt>
                <c:pt idx="74">
                  <c:v>-3.9037850916560528E-2</c:v>
                </c:pt>
                <c:pt idx="75">
                  <c:v>-3.7240318265777637E-2</c:v>
                </c:pt>
                <c:pt idx="76">
                  <c:v>-3.5636904136958338E-2</c:v>
                </c:pt>
                <c:pt idx="77">
                  <c:v>-4.0502120547772844E-2</c:v>
                </c:pt>
                <c:pt idx="78">
                  <c:v>-4.4952888652394829E-2</c:v>
                </c:pt>
                <c:pt idx="79">
                  <c:v>-4.4165811391719545E-2</c:v>
                </c:pt>
                <c:pt idx="80">
                  <c:v>-5.78830633619484E-2</c:v>
                </c:pt>
                <c:pt idx="81">
                  <c:v>-3.4909655528574904E-2</c:v>
                </c:pt>
                <c:pt idx="82">
                  <c:v>-3.8610161917678271E-2</c:v>
                </c:pt>
                <c:pt idx="83">
                  <c:v>-3.3389653038585876E-2</c:v>
                </c:pt>
                <c:pt idx="84">
                  <c:v>-3.2299320071237501E-2</c:v>
                </c:pt>
                <c:pt idx="85">
                  <c:v>-3.5756488813009329E-2</c:v>
                </c:pt>
              </c:numCache>
            </c:numRef>
          </c:val>
          <c:extLst>
            <c:ext xmlns:c16="http://schemas.microsoft.com/office/drawing/2014/chart" uri="{C3380CC4-5D6E-409C-BE32-E72D297353CC}">
              <c16:uniqueId val="{00000000-9AC4-474A-A15B-90654FAE3828}"/>
            </c:ext>
          </c:extLst>
        </c:ser>
        <c:ser>
          <c:idx val="1"/>
          <c:order val="1"/>
          <c:tx>
            <c:strRef>
              <c:f>'Trade balance'!$B$18</c:f>
              <c:strCache>
                <c:ptCount val="1"/>
                <c:pt idx="0">
                  <c:v>China</c:v>
                </c:pt>
              </c:strCache>
            </c:strRef>
          </c:tx>
          <c:spPr>
            <a:solidFill>
              <a:schemeClr val="accent2"/>
            </a:solidFill>
            <a:ln>
              <a:solidFill>
                <a:schemeClr val="accent2"/>
              </a:solidFill>
            </a:ln>
            <a:effectLst/>
          </c:spPr>
          <c:invertIfNegative val="0"/>
          <c:cat>
            <c:numRef>
              <c:f>'Trade balance'!$C$2:$CJ$2</c:f>
              <c:numCache>
                <c:formatCode>General</c:formatCode>
                <c:ptCount val="86"/>
                <c:pt idx="0">
                  <c:v>2005</c:v>
                </c:pt>
                <c:pt idx="4">
                  <c:v>2006</c:v>
                </c:pt>
                <c:pt idx="8">
                  <c:v>2007</c:v>
                </c:pt>
                <c:pt idx="12">
                  <c:v>2008</c:v>
                </c:pt>
                <c:pt idx="16">
                  <c:v>2009</c:v>
                </c:pt>
                <c:pt idx="20">
                  <c:v>2010</c:v>
                </c:pt>
                <c:pt idx="24">
                  <c:v>2011</c:v>
                </c:pt>
                <c:pt idx="28">
                  <c:v>2012</c:v>
                </c:pt>
                <c:pt idx="32">
                  <c:v>2013</c:v>
                </c:pt>
                <c:pt idx="36">
                  <c:v>2014</c:v>
                </c:pt>
                <c:pt idx="40">
                  <c:v>2015</c:v>
                </c:pt>
                <c:pt idx="44">
                  <c:v>2016</c:v>
                </c:pt>
                <c:pt idx="48">
                  <c:v>2017</c:v>
                </c:pt>
                <c:pt idx="52">
                  <c:v>2018</c:v>
                </c:pt>
                <c:pt idx="56">
                  <c:v>2019</c:v>
                </c:pt>
                <c:pt idx="60">
                  <c:v>2020</c:v>
                </c:pt>
                <c:pt idx="64">
                  <c:v>2021</c:v>
                </c:pt>
                <c:pt idx="68">
                  <c:v>2022</c:v>
                </c:pt>
                <c:pt idx="72">
                  <c:v>2023</c:v>
                </c:pt>
                <c:pt idx="76">
                  <c:v>2024</c:v>
                </c:pt>
                <c:pt idx="80">
                  <c:v>2025</c:v>
                </c:pt>
                <c:pt idx="84">
                  <c:v>2026</c:v>
                </c:pt>
              </c:numCache>
            </c:numRef>
          </c:cat>
          <c:val>
            <c:numRef>
              <c:f>'Trade balance'!$C$21:$CJ$21</c:f>
              <c:numCache>
                <c:formatCode>0.0%</c:formatCode>
                <c:ptCount val="86"/>
                <c:pt idx="0">
                  <c:v>4.6679660519564195E-2</c:v>
                </c:pt>
                <c:pt idx="1">
                  <c:v>5.3647432736098309E-2</c:v>
                </c:pt>
                <c:pt idx="2">
                  <c:v>6.0363201418440732E-2</c:v>
                </c:pt>
                <c:pt idx="3">
                  <c:v>6.1179591395263321E-2</c:v>
                </c:pt>
                <c:pt idx="4">
                  <c:v>5.290694070387901E-2</c:v>
                </c:pt>
                <c:pt idx="5">
                  <c:v>7.0941651210377918E-2</c:v>
                </c:pt>
                <c:pt idx="6">
                  <c:v>8.3142961869334828E-2</c:v>
                </c:pt>
                <c:pt idx="7">
                  <c:v>9.4670727532292567E-2</c:v>
                </c:pt>
                <c:pt idx="8">
                  <c:v>7.2817662713315967E-2</c:v>
                </c:pt>
                <c:pt idx="9">
                  <c:v>8.8988586596808375E-2</c:v>
                </c:pt>
                <c:pt idx="10">
                  <c:v>8.861658801261979E-2</c:v>
                </c:pt>
                <c:pt idx="11">
                  <c:v>8.3302572011473577E-2</c:v>
                </c:pt>
                <c:pt idx="12">
                  <c:v>5.3576275006500231E-2</c:v>
                </c:pt>
                <c:pt idx="13">
                  <c:v>6.2552468436568642E-2</c:v>
                </c:pt>
                <c:pt idx="14">
                  <c:v>7.9875071328998903E-2</c:v>
                </c:pt>
                <c:pt idx="15">
                  <c:v>9.2606893938023585E-2</c:v>
                </c:pt>
                <c:pt idx="16">
                  <c:v>6.2128336688320379E-2</c:v>
                </c:pt>
                <c:pt idx="17">
                  <c:v>3.3991014334749658E-2</c:v>
                </c:pt>
                <c:pt idx="18">
                  <c:v>3.8134364001688424E-2</c:v>
                </c:pt>
                <c:pt idx="19">
                  <c:v>4.8995280256559533E-2</c:v>
                </c:pt>
                <c:pt idx="20">
                  <c:v>2.0281177100881367E-2</c:v>
                </c:pt>
                <c:pt idx="21">
                  <c:v>3.7403519507118586E-2</c:v>
                </c:pt>
                <c:pt idx="22">
                  <c:v>4.8502937171945676E-2</c:v>
                </c:pt>
                <c:pt idx="23">
                  <c:v>4.3381412846860867E-2</c:v>
                </c:pt>
                <c:pt idx="24">
                  <c:v>1.1580145751469397E-2</c:v>
                </c:pt>
                <c:pt idx="25">
                  <c:v>3.3818935636050762E-2</c:v>
                </c:pt>
                <c:pt idx="26">
                  <c:v>4.1019501065110445E-2</c:v>
                </c:pt>
                <c:pt idx="27">
                  <c:v>2.9424483133434754E-2</c:v>
                </c:pt>
                <c:pt idx="28">
                  <c:v>9.8617534297350869E-3</c:v>
                </c:pt>
                <c:pt idx="29">
                  <c:v>4.1922562792866484E-2</c:v>
                </c:pt>
                <c:pt idx="30">
                  <c:v>4.4915828620300392E-2</c:v>
                </c:pt>
                <c:pt idx="31">
                  <c:v>4.2731737816877301E-2</c:v>
                </c:pt>
                <c:pt idx="32">
                  <c:v>3.142328449412303E-2</c:v>
                </c:pt>
                <c:pt idx="33">
                  <c:v>3.879845656181647E-2</c:v>
                </c:pt>
                <c:pt idx="34">
                  <c:v>3.4241480096600468E-2</c:v>
                </c:pt>
                <c:pt idx="35">
                  <c:v>4.151816465320643E-2</c:v>
                </c:pt>
                <c:pt idx="36">
                  <c:v>1.8614708790229369E-2</c:v>
                </c:pt>
                <c:pt idx="37">
                  <c:v>4.0529036519862408E-2</c:v>
                </c:pt>
                <c:pt idx="38">
                  <c:v>5.0945071914106084E-2</c:v>
                </c:pt>
                <c:pt idx="39">
                  <c:v>4.89798886076988E-2</c:v>
                </c:pt>
                <c:pt idx="40">
                  <c:v>4.7247011396243641E-2</c:v>
                </c:pt>
                <c:pt idx="41">
                  <c:v>4.8965299410078031E-2</c:v>
                </c:pt>
                <c:pt idx="42">
                  <c:v>5.5525975226446894E-2</c:v>
                </c:pt>
                <c:pt idx="43">
                  <c:v>5.2166530161888248E-2</c:v>
                </c:pt>
                <c:pt idx="44">
                  <c:v>4.1233410611936215E-2</c:v>
                </c:pt>
                <c:pt idx="45">
                  <c:v>4.4042824238878307E-2</c:v>
                </c:pt>
                <c:pt idx="46">
                  <c:v>4.7360889634612026E-2</c:v>
                </c:pt>
                <c:pt idx="47">
                  <c:v>3.8455187659711905E-2</c:v>
                </c:pt>
                <c:pt idx="48">
                  <c:v>3.0575675126255041E-2</c:v>
                </c:pt>
                <c:pt idx="49">
                  <c:v>4.4043125413293353E-2</c:v>
                </c:pt>
                <c:pt idx="50">
                  <c:v>3.7026044830966484E-2</c:v>
                </c:pt>
                <c:pt idx="51">
                  <c:v>3.9011412006169026E-2</c:v>
                </c:pt>
                <c:pt idx="52">
                  <c:v>1.5011073043937307E-2</c:v>
                </c:pt>
                <c:pt idx="53">
                  <c:v>2.8166238080870699E-2</c:v>
                </c:pt>
                <c:pt idx="54">
                  <c:v>2.7741766691654495E-2</c:v>
                </c:pt>
                <c:pt idx="55">
                  <c:v>3.5072758806950911E-2</c:v>
                </c:pt>
                <c:pt idx="56">
                  <c:v>1.9266815832686461E-2</c:v>
                </c:pt>
                <c:pt idx="57">
                  <c:v>2.5206611253300197E-2</c:v>
                </c:pt>
                <c:pt idx="58">
                  <c:v>2.984692938958057E-2</c:v>
                </c:pt>
                <c:pt idx="59">
                  <c:v>2.6966523328697149E-2</c:v>
                </c:pt>
                <c:pt idx="60">
                  <c:v>3.8955389559375041E-3</c:v>
                </c:pt>
                <c:pt idx="61">
                  <c:v>4.2527616035840925E-2</c:v>
                </c:pt>
                <c:pt idx="62">
                  <c:v>3.932540935662699E-2</c:v>
                </c:pt>
                <c:pt idx="63">
                  <c:v>4.018159671348575E-2</c:v>
                </c:pt>
                <c:pt idx="64">
                  <c:v>3.0181207824575257E-2</c:v>
                </c:pt>
                <c:pt idx="65">
                  <c:v>2.3887516033327304E-2</c:v>
                </c:pt>
                <c:pt idx="66">
                  <c:v>2.9736734020946995E-2</c:v>
                </c:pt>
                <c:pt idx="67">
                  <c:v>3.3481988432566764E-2</c:v>
                </c:pt>
                <c:pt idx="68">
                  <c:v>3.1389571681370368E-2</c:v>
                </c:pt>
                <c:pt idx="69">
                  <c:v>3.7072465782621855E-2</c:v>
                </c:pt>
                <c:pt idx="70">
                  <c:v>4.174789996776513E-2</c:v>
                </c:pt>
                <c:pt idx="71">
                  <c:v>3.2109176339278914E-2</c:v>
                </c:pt>
                <c:pt idx="72">
                  <c:v>2.9891093527919896E-2</c:v>
                </c:pt>
                <c:pt idx="73">
                  <c:v>3.5671544120222699E-2</c:v>
                </c:pt>
                <c:pt idx="74">
                  <c:v>3.491219494853081E-2</c:v>
                </c:pt>
                <c:pt idx="75">
                  <c:v>3.1030306437593587E-2</c:v>
                </c:pt>
                <c:pt idx="76">
                  <c:v>3.1108482583012034E-2</c:v>
                </c:pt>
                <c:pt idx="77">
                  <c:v>3.8066459204677133E-2</c:v>
                </c:pt>
                <c:pt idx="78">
                  <c:v>5.1136792195467275E-2</c:v>
                </c:pt>
                <c:pt idx="79">
                  <c:v>5.0253047907120992E-2</c:v>
                </c:pt>
                <c:pt idx="80">
                  <c:v>5.6486710464883287E-2</c:v>
                </c:pt>
                <c:pt idx="81">
                  <c:v>4.8008221686246938E-2</c:v>
                </c:pt>
                <c:pt idx="82">
                  <c:v>5.5886738979921198E-2</c:v>
                </c:pt>
                <c:pt idx="83">
                  <c:v>5.6723171505538336E-2</c:v>
                </c:pt>
                <c:pt idx="84">
                  <c:v>5.1272489071499693E-2</c:v>
                </c:pt>
                <c:pt idx="85">
                  <c:v>5.273630686512476E-2</c:v>
                </c:pt>
              </c:numCache>
            </c:numRef>
          </c:val>
          <c:extLst>
            <c:ext xmlns:c16="http://schemas.microsoft.com/office/drawing/2014/chart" uri="{C3380CC4-5D6E-409C-BE32-E72D297353CC}">
              <c16:uniqueId val="{00000001-9AC4-474A-A15B-90654FAE3828}"/>
            </c:ext>
          </c:extLst>
        </c:ser>
        <c:dLbls>
          <c:showLegendKey val="0"/>
          <c:showVal val="0"/>
          <c:showCatName val="0"/>
          <c:showSerName val="0"/>
          <c:showPercent val="0"/>
          <c:showBubbleSize val="0"/>
        </c:dLbls>
        <c:gapWidth val="150"/>
        <c:overlap val="100"/>
        <c:axId val="1544045680"/>
        <c:axId val="982046543"/>
      </c:barChart>
      <c:catAx>
        <c:axId val="154404568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3"/>
                </a:solidFill>
                <a:latin typeface="+mn-lt"/>
                <a:ea typeface="+mn-ea"/>
                <a:cs typeface="+mn-cs"/>
              </a:defRPr>
            </a:pPr>
            <a:endParaRPr lang="fr-FR"/>
          </a:p>
        </c:txPr>
        <c:crossAx val="982046543"/>
        <c:crosses val="autoZero"/>
        <c:auto val="1"/>
        <c:lblAlgn val="ctr"/>
        <c:lblOffset val="100"/>
        <c:noMultiLvlLbl val="0"/>
      </c:catAx>
      <c:valAx>
        <c:axId val="982046543"/>
        <c:scaling>
          <c:orientation val="minMax"/>
          <c:max val="0.1"/>
          <c:min val="-0.1"/>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3"/>
                </a:solidFill>
                <a:latin typeface="+mn-lt"/>
                <a:ea typeface="+mn-ea"/>
                <a:cs typeface="+mn-cs"/>
              </a:defRPr>
            </a:pPr>
            <a:endParaRPr lang="fr-FR"/>
          </a:p>
        </c:txPr>
        <c:crossAx val="1544045680"/>
        <c:crosses val="autoZero"/>
        <c:crossBetween val="between"/>
        <c:majorUnit val="5.000000000000001E-2"/>
      </c:valAx>
      <c:spPr>
        <a:noFill/>
        <a:ln>
          <a:noFill/>
        </a:ln>
        <a:effectLst/>
      </c:spPr>
    </c:plotArea>
    <c:legend>
      <c:legendPos val="t"/>
      <c:legendEntry>
        <c:idx val="1"/>
        <c:txPr>
          <a:bodyPr rot="0" spcFirstLastPara="1" vertOverflow="ellipsis" vert="horz" wrap="square" anchor="ctr" anchorCtr="1"/>
          <a:lstStyle/>
          <a:p>
            <a:pPr>
              <a:defRPr sz="2000" b="0" i="0" u="none" strike="noStrike" kern="1200" baseline="0">
                <a:solidFill>
                  <a:schemeClr val="accent2"/>
                </a:solidFill>
                <a:latin typeface="+mn-lt"/>
                <a:ea typeface="+mn-ea"/>
                <a:cs typeface="+mn-cs"/>
              </a:defRPr>
            </a:pPr>
            <a:endParaRPr lang="fr-FR"/>
          </a:p>
        </c:txPr>
      </c:legendEntry>
      <c:layout>
        <c:manualLayout>
          <c:xMode val="edge"/>
          <c:yMode val="edge"/>
          <c:x val="7.873771382025524E-2"/>
          <c:y val="0.14002798031981731"/>
          <c:w val="0.29311992035478324"/>
          <c:h val="7.875778496266239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accent3"/>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accent3"/>
          </a:solidFill>
        </a:defRPr>
      </a:pPr>
      <a:endParaRPr lang="fr-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US" sz="2400" b="1" dirty="0">
                <a:solidFill>
                  <a:schemeClr val="accent4"/>
                </a:solidFill>
              </a:rPr>
              <a:t>US import shares for large exporters </a:t>
            </a:r>
          </a:p>
          <a:p>
            <a:pPr>
              <a:defRPr/>
            </a:pPr>
            <a:r>
              <a:rPr lang="en-US" sz="2400" dirty="0">
                <a:solidFill>
                  <a:schemeClr val="accent4"/>
                </a:solidFill>
              </a:rPr>
              <a:t>(in % of total imports)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242467733293709"/>
          <c:y val="0.23643172337965349"/>
          <c:w val="0.8496093673242181"/>
          <c:h val="0.62461728776216752"/>
        </c:manualLayout>
      </c:layout>
      <c:lineChart>
        <c:grouping val="standard"/>
        <c:varyColors val="0"/>
        <c:ser>
          <c:idx val="0"/>
          <c:order val="0"/>
          <c:tx>
            <c:strRef>
              <c:f>'GReat Reallocation'!$D$15</c:f>
              <c:strCache>
                <c:ptCount val="1"/>
                <c:pt idx="0">
                  <c:v>Canada</c:v>
                </c:pt>
              </c:strCache>
            </c:strRef>
          </c:tx>
          <c:spPr>
            <a:ln w="28575" cap="rnd">
              <a:solidFill>
                <a:schemeClr val="accent2"/>
              </a:solidFill>
              <a:round/>
            </a:ln>
            <a:effectLst/>
          </c:spPr>
          <c:marker>
            <c:symbol val="none"/>
          </c:marker>
          <c:dLbls>
            <c:dLbl>
              <c:idx val="3"/>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2"/>
                      </a:solidFill>
                      <a:latin typeface="+mn-lt"/>
                      <a:ea typeface="+mn-ea"/>
                      <a:cs typeface="+mn-cs"/>
                    </a:defRPr>
                  </a:pPr>
                  <a:endParaRPr lang="en-US"/>
                </a:p>
              </c:txPr>
              <c:dLblPos val="b"/>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5-0713-4E44-94FA-2D523788BFB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0"/>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Reallocation'!$E$15:$M$15</c:f>
              <c:numCache>
                <c:formatCode>0%</c:formatCode>
                <c:ptCount val="9"/>
                <c:pt idx="0">
                  <c:v>0.12782866691528941</c:v>
                </c:pt>
                <c:pt idx="1">
                  <c:v>0.12561423086168094</c:v>
                </c:pt>
                <c:pt idx="2">
                  <c:v>0.12786645644263175</c:v>
                </c:pt>
                <c:pt idx="3">
                  <c:v>0.11581772492268851</c:v>
                </c:pt>
                <c:pt idx="4">
                  <c:v>0.12631206369929276</c:v>
                </c:pt>
                <c:pt idx="5">
                  <c:v>0.13501689836722652</c:v>
                </c:pt>
                <c:pt idx="6">
                  <c:v>0.13586903462302372</c:v>
                </c:pt>
                <c:pt idx="7">
                  <c:v>0.12616044488982336</c:v>
                </c:pt>
                <c:pt idx="8">
                  <c:v>0.1118531702925617</c:v>
                </c:pt>
              </c:numCache>
            </c:numRef>
          </c:val>
          <c:smooth val="0"/>
          <c:extLst>
            <c:ext xmlns:c16="http://schemas.microsoft.com/office/drawing/2014/chart" uri="{C3380CC4-5D6E-409C-BE32-E72D297353CC}">
              <c16:uniqueId val="{00000000-0713-4E44-94FA-2D523788BFBD}"/>
            </c:ext>
          </c:extLst>
        </c:ser>
        <c:ser>
          <c:idx val="1"/>
          <c:order val="1"/>
          <c:tx>
            <c:strRef>
              <c:f>'GReat Reallocation'!$D$16</c:f>
              <c:strCache>
                <c:ptCount val="1"/>
                <c:pt idx="0">
                  <c:v>China</c:v>
                </c:pt>
              </c:strCache>
            </c:strRef>
          </c:tx>
          <c:spPr>
            <a:ln w="28575" cap="rnd">
              <a:solidFill>
                <a:srgbClr val="C00000"/>
              </a:solidFill>
              <a:round/>
            </a:ln>
            <a:effectLst/>
          </c:spPr>
          <c:marker>
            <c:symbol val="none"/>
          </c:marker>
          <c:dLbls>
            <c:dLbl>
              <c:idx val="0"/>
              <c:layout>
                <c:manualLayout>
                  <c:x val="-2.1729158974314829E-2"/>
                  <c:y val="-2.9540610715984721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rgbClr val="C00000"/>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0713-4E44-94FA-2D523788BFB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Reallocation'!$E$16:$M$16</c:f>
              <c:numCache>
                <c:formatCode>0%</c:formatCode>
                <c:ptCount val="9"/>
                <c:pt idx="0">
                  <c:v>0.21592125497443759</c:v>
                </c:pt>
                <c:pt idx="1">
                  <c:v>0.21233646734891423</c:v>
                </c:pt>
                <c:pt idx="2">
                  <c:v>0.18025177487671359</c:v>
                </c:pt>
                <c:pt idx="3">
                  <c:v>0.18552589684734386</c:v>
                </c:pt>
                <c:pt idx="4">
                  <c:v>0.17827288928753832</c:v>
                </c:pt>
                <c:pt idx="5">
                  <c:v>0.165529088998984</c:v>
                </c:pt>
                <c:pt idx="6">
                  <c:v>0.13886855036197446</c:v>
                </c:pt>
                <c:pt idx="7">
                  <c:v>0.13490704831422259</c:v>
                </c:pt>
                <c:pt idx="8">
                  <c:v>9.0394594184241547E-2</c:v>
                </c:pt>
              </c:numCache>
            </c:numRef>
          </c:val>
          <c:smooth val="0"/>
          <c:extLst>
            <c:ext xmlns:c16="http://schemas.microsoft.com/office/drawing/2014/chart" uri="{C3380CC4-5D6E-409C-BE32-E72D297353CC}">
              <c16:uniqueId val="{00000001-0713-4E44-94FA-2D523788BFBD}"/>
            </c:ext>
          </c:extLst>
        </c:ser>
        <c:ser>
          <c:idx val="2"/>
          <c:order val="2"/>
          <c:tx>
            <c:strRef>
              <c:f>'GReat Reallocation'!$D$17</c:f>
              <c:strCache>
                <c:ptCount val="1"/>
                <c:pt idx="0">
                  <c:v>Mexico</c:v>
                </c:pt>
              </c:strCache>
            </c:strRef>
          </c:tx>
          <c:spPr>
            <a:ln w="28575" cap="rnd">
              <a:solidFill>
                <a:schemeClr val="tx2"/>
              </a:solidFill>
              <a:round/>
            </a:ln>
            <a:effectLst/>
          </c:spPr>
          <c:marker>
            <c:symbol val="none"/>
          </c:marker>
          <c:dLbls>
            <c:dLbl>
              <c:idx val="2"/>
              <c:dLblPos val="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0713-4E44-94FA-2D523788BFB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Reallocation'!$E$17:$M$17</c:f>
              <c:numCache>
                <c:formatCode>0%</c:formatCode>
                <c:ptCount val="9"/>
                <c:pt idx="0">
                  <c:v>0.13364223945068651</c:v>
                </c:pt>
                <c:pt idx="1">
                  <c:v>0.13551345069218912</c:v>
                </c:pt>
                <c:pt idx="2">
                  <c:v>0.1429191152099836</c:v>
                </c:pt>
                <c:pt idx="3">
                  <c:v>0.13874377579363403</c:v>
                </c:pt>
                <c:pt idx="4">
                  <c:v>0.13525482686884294</c:v>
                </c:pt>
                <c:pt idx="5">
                  <c:v>0.13952264438064887</c:v>
                </c:pt>
                <c:pt idx="6">
                  <c:v>0.15371132438348567</c:v>
                </c:pt>
                <c:pt idx="7">
                  <c:v>0.15414515494660661</c:v>
                </c:pt>
                <c:pt idx="8">
                  <c:v>0.15648432776197926</c:v>
                </c:pt>
              </c:numCache>
            </c:numRef>
          </c:val>
          <c:smooth val="0"/>
          <c:extLst>
            <c:ext xmlns:c16="http://schemas.microsoft.com/office/drawing/2014/chart" uri="{C3380CC4-5D6E-409C-BE32-E72D297353CC}">
              <c16:uniqueId val="{00000002-0713-4E44-94FA-2D523788BFBD}"/>
            </c:ext>
          </c:extLst>
        </c:ser>
        <c:dLbls>
          <c:showLegendKey val="0"/>
          <c:showVal val="0"/>
          <c:showCatName val="0"/>
          <c:showSerName val="0"/>
          <c:showPercent val="0"/>
          <c:showBubbleSize val="0"/>
        </c:dLbls>
        <c:smooth val="0"/>
        <c:axId val="987498816"/>
        <c:axId val="1041698416"/>
      </c:lineChart>
      <c:catAx>
        <c:axId val="987498816"/>
        <c:scaling>
          <c:orientation val="minMax"/>
        </c:scaling>
        <c:delete val="0"/>
        <c:axPos val="b"/>
        <c:numFmt formatCode="General" sourceLinked="1"/>
        <c:majorTickMark val="none"/>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041698416"/>
        <c:crosses val="autoZero"/>
        <c:auto val="1"/>
        <c:lblAlgn val="ctr"/>
        <c:lblOffset val="100"/>
        <c:noMultiLvlLbl val="0"/>
      </c:catAx>
      <c:valAx>
        <c:axId val="1041698416"/>
        <c:scaling>
          <c:orientation val="minMax"/>
          <c:min val="8.0000000000000016E-2"/>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87498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US" sz="2400" b="1" dirty="0">
                <a:solidFill>
                  <a:schemeClr val="accent4"/>
                </a:solidFill>
              </a:rPr>
              <a:t>US import shares for smaller exporters</a:t>
            </a:r>
          </a:p>
          <a:p>
            <a:pPr>
              <a:defRPr/>
            </a:pPr>
            <a:r>
              <a:rPr lang="en-US" sz="2400" dirty="0">
                <a:solidFill>
                  <a:schemeClr val="accent4"/>
                </a:solidFill>
              </a:rPr>
              <a:t>(in % of total imports)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3181143452958791E-2"/>
          <c:y val="0.23843698230806715"/>
          <c:w val="0.90289843906497991"/>
          <c:h val="0.62585083658280261"/>
        </c:manualLayout>
      </c:layout>
      <c:lineChart>
        <c:grouping val="standard"/>
        <c:varyColors val="0"/>
        <c:ser>
          <c:idx val="0"/>
          <c:order val="0"/>
          <c:tx>
            <c:strRef>
              <c:f>'GReat Reallocation'!$D$18</c:f>
              <c:strCache>
                <c:ptCount val="1"/>
                <c:pt idx="0">
                  <c:v>Japan</c:v>
                </c:pt>
              </c:strCache>
            </c:strRef>
          </c:tx>
          <c:spPr>
            <a:ln w="28575" cap="rnd">
              <a:solidFill>
                <a:srgbClr val="07818C"/>
              </a:solidFill>
              <a:round/>
            </a:ln>
            <a:effectLst/>
          </c:spPr>
          <c:marker>
            <c:symbol val="none"/>
          </c:marker>
          <c:dLbls>
            <c:dLbl>
              <c:idx val="0"/>
              <c:layout>
                <c:manualLayout>
                  <c:x val="-3.0736901124204477E-2"/>
                  <c:y val="4.4958662460180328E-2"/>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A28F-4425-9ABA-B03F7C00520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07818C"/>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Reallocation'!$E$18:$M$18</c:f>
              <c:numCache>
                <c:formatCode>0%</c:formatCode>
                <c:ptCount val="9"/>
                <c:pt idx="0">
                  <c:v>5.8305904698937906E-2</c:v>
                </c:pt>
                <c:pt idx="1">
                  <c:v>5.6080700985150472E-2</c:v>
                </c:pt>
                <c:pt idx="2">
                  <c:v>5.7630614968630013E-2</c:v>
                </c:pt>
                <c:pt idx="3">
                  <c:v>5.1258009902053321E-2</c:v>
                </c:pt>
                <c:pt idx="4">
                  <c:v>4.7657507052109853E-2</c:v>
                </c:pt>
                <c:pt idx="5">
                  <c:v>4.5683527854502748E-2</c:v>
                </c:pt>
                <c:pt idx="6">
                  <c:v>4.7844975421113316E-2</c:v>
                </c:pt>
                <c:pt idx="7">
                  <c:v>4.5074226214200125E-2</c:v>
                </c:pt>
                <c:pt idx="8">
                  <c:v>4.2712613574100528E-2</c:v>
                </c:pt>
              </c:numCache>
            </c:numRef>
          </c:val>
          <c:smooth val="0"/>
          <c:extLst>
            <c:ext xmlns:c16="http://schemas.microsoft.com/office/drawing/2014/chart" uri="{C3380CC4-5D6E-409C-BE32-E72D297353CC}">
              <c16:uniqueId val="{00000000-A28F-4425-9ABA-B03F7C005206}"/>
            </c:ext>
          </c:extLst>
        </c:ser>
        <c:ser>
          <c:idx val="1"/>
          <c:order val="1"/>
          <c:tx>
            <c:strRef>
              <c:f>'GReat Reallocation'!$D$19</c:f>
              <c:strCache>
                <c:ptCount val="1"/>
                <c:pt idx="0">
                  <c:v>South Korea</c:v>
                </c:pt>
              </c:strCache>
            </c:strRef>
          </c:tx>
          <c:spPr>
            <a:ln w="28575" cap="rnd">
              <a:solidFill>
                <a:schemeClr val="accent4">
                  <a:alpha val="99000"/>
                </a:schemeClr>
              </a:solidFill>
              <a:round/>
            </a:ln>
            <a:effectLst/>
          </c:spPr>
          <c:marker>
            <c:symbol val="none"/>
          </c:marker>
          <c:dLbls>
            <c:dLbl>
              <c:idx val="0"/>
              <c:layout>
                <c:manualLayout>
                  <c:x val="-4.4414609717354447E-2"/>
                  <c:y val="-4.7182062887404806E-2"/>
                </c:manualLayout>
              </c:layout>
              <c:dLblPos val="r"/>
              <c:showLegendKey val="0"/>
              <c:showVal val="0"/>
              <c:showCatName val="0"/>
              <c:showSerName val="1"/>
              <c:showPercent val="0"/>
              <c:showBubbleSize val="0"/>
              <c:extLst>
                <c:ext xmlns:c15="http://schemas.microsoft.com/office/drawing/2012/chart" uri="{CE6537A1-D6FC-4f65-9D91-7224C49458BB}">
                  <c15:layout>
                    <c:manualLayout>
                      <c:w val="0.25282286256679126"/>
                      <c:h val="0.11306092121376801"/>
                    </c:manualLayout>
                  </c15:layout>
                </c:ext>
                <c:ext xmlns:c16="http://schemas.microsoft.com/office/drawing/2014/chart" uri="{C3380CC4-5D6E-409C-BE32-E72D297353CC}">
                  <c16:uniqueId val="{00000007-A28F-4425-9ABA-B03F7C00520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Reallocation'!$E$19:$M$19</c:f>
              <c:numCache>
                <c:formatCode>0%</c:formatCode>
                <c:ptCount val="9"/>
                <c:pt idx="0">
                  <c:v>3.0525364006143453E-2</c:v>
                </c:pt>
                <c:pt idx="1">
                  <c:v>2.9272432539238911E-2</c:v>
                </c:pt>
                <c:pt idx="2">
                  <c:v>3.10953162628082E-2</c:v>
                </c:pt>
                <c:pt idx="3">
                  <c:v>3.2602161409601434E-2</c:v>
                </c:pt>
                <c:pt idx="4">
                  <c:v>3.3623060818553839E-2</c:v>
                </c:pt>
                <c:pt idx="5">
                  <c:v>3.5588460121438265E-2</c:v>
                </c:pt>
                <c:pt idx="6">
                  <c:v>3.7803972102017143E-2</c:v>
                </c:pt>
                <c:pt idx="7">
                  <c:v>4.0276488945546418E-2</c:v>
                </c:pt>
                <c:pt idx="8">
                  <c:v>3.676852827828947E-2</c:v>
                </c:pt>
              </c:numCache>
            </c:numRef>
          </c:val>
          <c:smooth val="0"/>
          <c:extLst>
            <c:ext xmlns:c16="http://schemas.microsoft.com/office/drawing/2014/chart" uri="{C3380CC4-5D6E-409C-BE32-E72D297353CC}">
              <c16:uniqueId val="{00000001-A28F-4425-9ABA-B03F7C005206}"/>
            </c:ext>
          </c:extLst>
        </c:ser>
        <c:ser>
          <c:idx val="2"/>
          <c:order val="2"/>
          <c:tx>
            <c:strRef>
              <c:f>'GReat Reallocation'!$D$20</c:f>
              <c:strCache>
                <c:ptCount val="1"/>
                <c:pt idx="0">
                  <c:v>India</c:v>
                </c:pt>
              </c:strCache>
            </c:strRef>
          </c:tx>
          <c:spPr>
            <a:ln w="28575" cap="rnd">
              <a:solidFill>
                <a:schemeClr val="accent5">
                  <a:lumMod val="50000"/>
                </a:schemeClr>
              </a:solidFill>
              <a:round/>
            </a:ln>
            <a:effectLst/>
          </c:spPr>
          <c:marker>
            <c:symbol val="none"/>
          </c:marker>
          <c:dLbls>
            <c:dLbl>
              <c:idx val="0"/>
              <c:layout>
                <c:manualLayout>
                  <c:x val="-4.3256195550791313E-2"/>
                  <c:y val="-4.0838683802469099E-2"/>
                </c:manualLayout>
              </c:layout>
              <c:tx>
                <c:rich>
                  <a:bodyPr rot="0" spcFirstLastPara="1" vertOverflow="ellipsis" vert="horz" wrap="square" lIns="38100" tIns="19050" rIns="38100" bIns="19050" anchor="ctr" anchorCtr="1">
                    <a:spAutoFit/>
                  </a:bodyPr>
                  <a:lstStyle/>
                  <a:p>
                    <a:pPr>
                      <a:defRPr sz="1800" b="0" i="0" u="none" strike="noStrike" kern="1200" baseline="0">
                        <a:solidFill>
                          <a:schemeClr val="bg1">
                            <a:lumMod val="50000"/>
                          </a:schemeClr>
                        </a:solidFill>
                        <a:latin typeface="+mn-lt"/>
                        <a:ea typeface="+mn-ea"/>
                        <a:cs typeface="+mn-cs"/>
                      </a:defRPr>
                    </a:pPr>
                    <a:fld id="{C7169989-E027-46CB-B1B5-A8216C107F5F}" type="SERIESNAME">
                      <a:rPr lang="en-US" sz="2000">
                        <a:solidFill>
                          <a:schemeClr val="bg1">
                            <a:lumMod val="50000"/>
                          </a:schemeClr>
                        </a:solidFill>
                      </a:rPr>
                      <a:pPr>
                        <a:defRPr sz="1800">
                          <a:solidFill>
                            <a:schemeClr val="bg1">
                              <a:lumMod val="50000"/>
                            </a:schemeClr>
                          </a:solidFill>
                        </a:defRPr>
                      </a:pPr>
                      <a:t>[SERIES NAME]</a:t>
                    </a:fld>
                    <a:endParaRPr lang="en-US"/>
                  </a:p>
                </c:rich>
              </c:tx>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lumMod val="50000"/>
                        </a:schemeClr>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A28F-4425-9ABA-B03F7C00520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Reallocation'!$E$20:$M$20</c:f>
              <c:numCache>
                <c:formatCode>0%</c:formatCode>
                <c:ptCount val="9"/>
                <c:pt idx="0">
                  <c:v>2.0751347560184426E-2</c:v>
                </c:pt>
                <c:pt idx="1">
                  <c:v>2.1390635821722029E-2</c:v>
                </c:pt>
                <c:pt idx="2">
                  <c:v>2.3229884563317559E-2</c:v>
                </c:pt>
                <c:pt idx="3">
                  <c:v>2.1983809954772764E-2</c:v>
                </c:pt>
                <c:pt idx="4">
                  <c:v>2.5917628548309653E-2</c:v>
                </c:pt>
                <c:pt idx="5">
                  <c:v>2.6396489902428689E-2</c:v>
                </c:pt>
                <c:pt idx="6">
                  <c:v>2.7155062590847334E-2</c:v>
                </c:pt>
                <c:pt idx="7">
                  <c:v>2.6742714532682933E-2</c:v>
                </c:pt>
                <c:pt idx="8">
                  <c:v>3.0392875692722917E-2</c:v>
                </c:pt>
              </c:numCache>
            </c:numRef>
          </c:val>
          <c:smooth val="0"/>
          <c:extLst>
            <c:ext xmlns:c16="http://schemas.microsoft.com/office/drawing/2014/chart" uri="{C3380CC4-5D6E-409C-BE32-E72D297353CC}">
              <c16:uniqueId val="{00000002-A28F-4425-9ABA-B03F7C005206}"/>
            </c:ext>
          </c:extLst>
        </c:ser>
        <c:ser>
          <c:idx val="3"/>
          <c:order val="3"/>
          <c:tx>
            <c:strRef>
              <c:f>'GReat Reallocation'!$D$21</c:f>
              <c:strCache>
                <c:ptCount val="1"/>
                <c:pt idx="0">
                  <c:v>Taiwan</c:v>
                </c:pt>
              </c:strCache>
            </c:strRef>
          </c:tx>
          <c:spPr>
            <a:ln w="28575" cap="rnd">
              <a:solidFill>
                <a:srgbClr val="C00000"/>
              </a:solidFill>
              <a:round/>
            </a:ln>
            <a:effectLst/>
          </c:spPr>
          <c:marker>
            <c:symbol val="none"/>
          </c:marker>
          <c:dLbls>
            <c:dLbl>
              <c:idx val="7"/>
              <c:layout>
                <c:manualLayout>
                  <c:x val="-0.10462894066673745"/>
                  <c:y val="-0.17405847761846305"/>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C00000"/>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A28F-4425-9ABA-B03F7C00520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Reallocation'!$E$21:$M$21</c:f>
              <c:numCache>
                <c:formatCode>0%</c:formatCode>
                <c:ptCount val="9"/>
                <c:pt idx="0">
                  <c:v>1.8130393301651348E-2</c:v>
                </c:pt>
                <c:pt idx="1">
                  <c:v>1.8023094974217793E-2</c:v>
                </c:pt>
                <c:pt idx="2">
                  <c:v>2.1764801420696096E-2</c:v>
                </c:pt>
                <c:pt idx="3">
                  <c:v>2.5919255625471989E-2</c:v>
                </c:pt>
                <c:pt idx="4">
                  <c:v>2.72286144032357E-2</c:v>
                </c:pt>
                <c:pt idx="5">
                  <c:v>2.8307162818438883E-2</c:v>
                </c:pt>
                <c:pt idx="6">
                  <c:v>2.8532780212268537E-2</c:v>
                </c:pt>
                <c:pt idx="7">
                  <c:v>3.5627897104258975E-2</c:v>
                </c:pt>
                <c:pt idx="8">
                  <c:v>5.8974810550954715E-2</c:v>
                </c:pt>
              </c:numCache>
            </c:numRef>
          </c:val>
          <c:smooth val="0"/>
          <c:extLst>
            <c:ext xmlns:c16="http://schemas.microsoft.com/office/drawing/2014/chart" uri="{C3380CC4-5D6E-409C-BE32-E72D297353CC}">
              <c16:uniqueId val="{00000003-A28F-4425-9ABA-B03F7C005206}"/>
            </c:ext>
          </c:extLst>
        </c:ser>
        <c:ser>
          <c:idx val="4"/>
          <c:order val="4"/>
          <c:tx>
            <c:strRef>
              <c:f>'GReat Reallocation'!$D$22</c:f>
              <c:strCache>
                <c:ptCount val="1"/>
                <c:pt idx="0">
                  <c:v>Thailand</c:v>
                </c:pt>
              </c:strCache>
            </c:strRef>
          </c:tx>
          <c:spPr>
            <a:ln w="28575" cap="rnd">
              <a:solidFill>
                <a:srgbClr val="489B48"/>
              </a:solidFill>
              <a:round/>
            </a:ln>
            <a:effectLst/>
          </c:spPr>
          <c:marker>
            <c:symbol val="none"/>
          </c:marker>
          <c:dLbls>
            <c:dLbl>
              <c:idx val="0"/>
              <c:layout>
                <c:manualLayout>
                  <c:x val="-4.4622899695930342E-2"/>
                  <c:y val="4.7629603192846662E-2"/>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489B48"/>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A28F-4425-9ABA-B03F7C00520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Reallocation'!$E$22:$M$22</c:f>
              <c:numCache>
                <c:formatCode>0%</c:formatCode>
                <c:ptCount val="9"/>
                <c:pt idx="0">
                  <c:v>1.3296604338788789E-2</c:v>
                </c:pt>
                <c:pt idx="1">
                  <c:v>1.2567409486113575E-2</c:v>
                </c:pt>
                <c:pt idx="2">
                  <c:v>1.3422286076264035E-2</c:v>
                </c:pt>
                <c:pt idx="3">
                  <c:v>1.6107843243712405E-2</c:v>
                </c:pt>
                <c:pt idx="4">
                  <c:v>1.6746184016073726E-2</c:v>
                </c:pt>
                <c:pt idx="5">
                  <c:v>1.8095437989102389E-2</c:v>
                </c:pt>
                <c:pt idx="6">
                  <c:v>1.8269403561860315E-2</c:v>
                </c:pt>
                <c:pt idx="7">
                  <c:v>1.9288522987919544E-2</c:v>
                </c:pt>
                <c:pt idx="8">
                  <c:v>2.6725846525770942E-2</c:v>
                </c:pt>
              </c:numCache>
            </c:numRef>
          </c:val>
          <c:smooth val="0"/>
          <c:extLst>
            <c:ext xmlns:c16="http://schemas.microsoft.com/office/drawing/2014/chart" uri="{C3380CC4-5D6E-409C-BE32-E72D297353CC}">
              <c16:uniqueId val="{00000004-A28F-4425-9ABA-B03F7C005206}"/>
            </c:ext>
          </c:extLst>
        </c:ser>
        <c:ser>
          <c:idx val="5"/>
          <c:order val="5"/>
          <c:tx>
            <c:strRef>
              <c:f>'GReat Reallocation'!$D$23</c:f>
              <c:strCache>
                <c:ptCount val="1"/>
                <c:pt idx="0">
                  <c:v>Vietnam</c:v>
                </c:pt>
              </c:strCache>
            </c:strRef>
          </c:tx>
          <c:spPr>
            <a:ln w="28575" cap="rnd">
              <a:solidFill>
                <a:schemeClr val="accent2"/>
              </a:solidFill>
              <a:round/>
            </a:ln>
            <a:effectLst/>
          </c:spPr>
          <c:marker>
            <c:symbol val="none"/>
          </c:marker>
          <c:dLbls>
            <c:dLbl>
              <c:idx val="4"/>
              <c:layout>
                <c:manualLayout>
                  <c:x val="-7.4076188095020659E-2"/>
                  <c:y val="-4.4958662460180376E-2"/>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2"/>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A28F-4425-9ABA-B03F7C00520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'GReat Reallocation'!$E$4:$M$4</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'GReat Reallocation'!$E$23:$M$23</c:f>
              <c:numCache>
                <c:formatCode>0%</c:formatCode>
                <c:ptCount val="9"/>
                <c:pt idx="0">
                  <c:v>1.9865687450804009E-2</c:v>
                </c:pt>
                <c:pt idx="1">
                  <c:v>1.9375722043011332E-2</c:v>
                </c:pt>
                <c:pt idx="2">
                  <c:v>2.6664804057284015E-2</c:v>
                </c:pt>
                <c:pt idx="3">
                  <c:v>3.4133982940174078E-2</c:v>
                </c:pt>
                <c:pt idx="4">
                  <c:v>3.6039826690474987E-2</c:v>
                </c:pt>
                <c:pt idx="5">
                  <c:v>3.9338776361881135E-2</c:v>
                </c:pt>
                <c:pt idx="6">
                  <c:v>3.7179100261438031E-2</c:v>
                </c:pt>
                <c:pt idx="7">
                  <c:v>4.1765604431987458E-2</c:v>
                </c:pt>
                <c:pt idx="8">
                  <c:v>5.6781262704929253E-2</c:v>
                </c:pt>
              </c:numCache>
            </c:numRef>
          </c:val>
          <c:smooth val="0"/>
          <c:extLst>
            <c:ext xmlns:c16="http://schemas.microsoft.com/office/drawing/2014/chart" uri="{C3380CC4-5D6E-409C-BE32-E72D297353CC}">
              <c16:uniqueId val="{00000005-A28F-4425-9ABA-B03F7C005206}"/>
            </c:ext>
          </c:extLst>
        </c:ser>
        <c:dLbls>
          <c:showLegendKey val="0"/>
          <c:showVal val="0"/>
          <c:showCatName val="0"/>
          <c:showSerName val="0"/>
          <c:showPercent val="0"/>
          <c:showBubbleSize val="0"/>
        </c:dLbls>
        <c:smooth val="0"/>
        <c:axId val="987498816"/>
        <c:axId val="1041698416"/>
      </c:lineChart>
      <c:catAx>
        <c:axId val="987498816"/>
        <c:scaling>
          <c:orientation val="minMax"/>
        </c:scaling>
        <c:delete val="0"/>
        <c:axPos val="b"/>
        <c:numFmt formatCode="General" sourceLinked="1"/>
        <c:majorTickMark val="none"/>
        <c:minorTickMark val="none"/>
        <c:tickLblPos val="nextTo"/>
        <c:spPr>
          <a:noFill/>
          <a:ln w="9525" cap="flat" cmpd="sng" algn="ctr">
            <a:solidFill>
              <a:srgbClr val="14486E"/>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041698416"/>
        <c:crosses val="autoZero"/>
        <c:auto val="1"/>
        <c:lblAlgn val="ctr"/>
        <c:lblOffset val="100"/>
        <c:noMultiLvlLbl val="0"/>
      </c:catAx>
      <c:valAx>
        <c:axId val="1041698416"/>
        <c:scaling>
          <c:orientation val="minMax"/>
          <c:max val="8.0000000000000016E-2"/>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87498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US" sz="2400" b="1" dirty="0">
                <a:solidFill>
                  <a:schemeClr val="accent4"/>
                </a:solidFill>
              </a:rPr>
              <a:t>United States' imports </a:t>
            </a:r>
          </a:p>
          <a:p>
            <a:pPr>
              <a:defRPr/>
            </a:pPr>
            <a:r>
              <a:rPr lang="en-US" sz="2400" dirty="0">
                <a:solidFill>
                  <a:schemeClr val="accent4"/>
                </a:solidFill>
              </a:rPr>
              <a:t>(Index, Nov 2024=100)</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5.3946150753135941E-2"/>
          <c:y val="0.10350518685164355"/>
          <c:w val="0.93038817291200615"/>
          <c:h val="0.64199433404157813"/>
        </c:manualLayout>
      </c:layout>
      <c:lineChart>
        <c:grouping val="standard"/>
        <c:varyColors val="0"/>
        <c:ser>
          <c:idx val="0"/>
          <c:order val="0"/>
          <c:tx>
            <c:strRef>
              <c:f>'GR 2.0'!$C$18</c:f>
              <c:strCache>
                <c:ptCount val="1"/>
                <c:pt idx="0">
                  <c:v>Taiwan</c:v>
                </c:pt>
              </c:strCache>
            </c:strRef>
          </c:tx>
          <c:spPr>
            <a:ln w="31750" cap="rnd">
              <a:solidFill>
                <a:srgbClr val="07818C"/>
              </a:solidFill>
              <a:round/>
            </a:ln>
            <a:effectLst/>
          </c:spPr>
          <c:marker>
            <c:symbol val="none"/>
          </c:marker>
          <c:dLbls>
            <c:dLbl>
              <c:idx val="34"/>
              <c:spPr>
                <a:solidFill>
                  <a:srgbClr val="EAF2FB"/>
                </a:solid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rgbClr val="07818C"/>
                      </a:solidFill>
                      <a:latin typeface="+mn-lt"/>
                      <a:ea typeface="+mn-ea"/>
                      <a:cs typeface="+mn-cs"/>
                    </a:defRPr>
                  </a:pPr>
                  <a:endParaRPr lang="en-US"/>
                </a:p>
              </c:txPr>
              <c:dLblPos val="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5-7340-4C1E-B7D1-13BD46047DFA}"/>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 2.0'!$F$5:$AV$5</c:f>
              <c:numCache>
                <c:formatCode>m/d/yyyy</c:formatCode>
                <c:ptCount val="4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c:v>45901</c:v>
                </c:pt>
                <c:pt idx="33">
                  <c:v>45931</c:v>
                </c:pt>
                <c:pt idx="34">
                  <c:v>45962</c:v>
                </c:pt>
                <c:pt idx="35">
                  <c:v>45992</c:v>
                </c:pt>
                <c:pt idx="36">
                  <c:v>46023</c:v>
                </c:pt>
                <c:pt idx="37">
                  <c:v>46054</c:v>
                </c:pt>
                <c:pt idx="38">
                  <c:v>46082</c:v>
                </c:pt>
                <c:pt idx="39">
                  <c:v>46113</c:v>
                </c:pt>
                <c:pt idx="40">
                  <c:v>46143</c:v>
                </c:pt>
                <c:pt idx="41">
                  <c:v>46174</c:v>
                </c:pt>
                <c:pt idx="42">
                  <c:v>46204</c:v>
                </c:pt>
              </c:numCache>
            </c:numRef>
          </c:cat>
          <c:val>
            <c:numRef>
              <c:f>'GR 2.0'!$F$18:$AV$18</c:f>
              <c:numCache>
                <c:formatCode>0.00</c:formatCode>
                <c:ptCount val="43"/>
                <c:pt idx="0">
                  <c:v>71.488196826534121</c:v>
                </c:pt>
                <c:pt idx="1">
                  <c:v>72.147294670190107</c:v>
                </c:pt>
                <c:pt idx="2">
                  <c:v>71.335714890381382</c:v>
                </c:pt>
                <c:pt idx="3">
                  <c:v>74.707054352174893</c:v>
                </c:pt>
                <c:pt idx="4">
                  <c:v>74.473584175518766</c:v>
                </c:pt>
                <c:pt idx="5">
                  <c:v>77.764734071969315</c:v>
                </c:pt>
                <c:pt idx="6">
                  <c:v>80.539868803177555</c:v>
                </c:pt>
                <c:pt idx="7">
                  <c:v>85.024105383078734</c:v>
                </c:pt>
                <c:pt idx="8">
                  <c:v>89.789859363656916</c:v>
                </c:pt>
                <c:pt idx="9">
                  <c:v>88.134568545829026</c:v>
                </c:pt>
                <c:pt idx="10">
                  <c:v>83.515233204613352</c:v>
                </c:pt>
                <c:pt idx="11">
                  <c:v>81.744209246573305</c:v>
                </c:pt>
                <c:pt idx="12">
                  <c:v>77.936718394534608</c:v>
                </c:pt>
                <c:pt idx="13">
                  <c:v>82.325076580650915</c:v>
                </c:pt>
                <c:pt idx="14">
                  <c:v>85.557820532486758</c:v>
                </c:pt>
                <c:pt idx="15">
                  <c:v>93.436464877260121</c:v>
                </c:pt>
                <c:pt idx="16">
                  <c:v>100.34189663461504</c:v>
                </c:pt>
                <c:pt idx="17">
                  <c:v>114.3263990580275</c:v>
                </c:pt>
                <c:pt idx="18">
                  <c:v>124.29769533950834</c:v>
                </c:pt>
                <c:pt idx="19">
                  <c:v>126.78862462233886</c:v>
                </c:pt>
                <c:pt idx="20">
                  <c:v>118.58545907181745</c:v>
                </c:pt>
                <c:pt idx="21">
                  <c:v>109.67429004382598</c:v>
                </c:pt>
                <c:pt idx="22">
                  <c:v>108.03666880071927</c:v>
                </c:pt>
                <c:pt idx="23">
                  <c:v>109.35519418816287</c:v>
                </c:pt>
                <c:pt idx="24">
                  <c:v>113.99022026424488</c:v>
                </c:pt>
                <c:pt idx="25">
                  <c:v>122.25801538072287</c:v>
                </c:pt>
                <c:pt idx="26">
                  <c:v>134.94770620421227</c:v>
                </c:pt>
                <c:pt idx="27">
                  <c:v>155.79193147850523</c:v>
                </c:pt>
                <c:pt idx="28">
                  <c:v>172.00690773877506</c:v>
                </c:pt>
                <c:pt idx="29">
                  <c:v>189.54928155556536</c:v>
                </c:pt>
                <c:pt idx="30">
                  <c:v>194.40499989611982</c:v>
                </c:pt>
                <c:pt idx="31">
                  <c:v>187.53513661563017</c:v>
                </c:pt>
                <c:pt idx="32">
                  <c:v>197.49135127383136</c:v>
                </c:pt>
                <c:pt idx="33">
                  <c:v>206.39645180814102</c:v>
                </c:pt>
                <c:pt idx="34">
                  <c:v>241.16627782984099</c:v>
                </c:pt>
                <c:pt idx="35">
                  <c:v>239.10567848889647</c:v>
                </c:pt>
                <c:pt idx="36">
                  <c:v>242.36080802485324</c:v>
                </c:pt>
                <c:pt idx="37">
                  <c:v>242.04951661491734</c:v>
                </c:pt>
                <c:pt idx="38">
                  <c:v>250.71293265994842</c:v>
                </c:pt>
                <c:pt idx="39">
                  <c:v>263.11778234841927</c:v>
                </c:pt>
                <c:pt idx="40">
                  <c:v>248.4308869685207</c:v>
                </c:pt>
                <c:pt idx="41">
                  <c:v>254.03758799120121</c:v>
                </c:pt>
                <c:pt idx="42">
                  <c:v>248.70630781230187</c:v>
                </c:pt>
              </c:numCache>
            </c:numRef>
          </c:val>
          <c:smooth val="0"/>
          <c:extLst>
            <c:ext xmlns:c16="http://schemas.microsoft.com/office/drawing/2014/chart" uri="{C3380CC4-5D6E-409C-BE32-E72D297353CC}">
              <c16:uniqueId val="{00000000-7340-4C1E-B7D1-13BD46047DFA}"/>
            </c:ext>
          </c:extLst>
        </c:ser>
        <c:ser>
          <c:idx val="1"/>
          <c:order val="1"/>
          <c:tx>
            <c:strRef>
              <c:f>'GR 2.0'!$C$19</c:f>
              <c:strCache>
                <c:ptCount val="1"/>
                <c:pt idx="0">
                  <c:v>Vietnam</c:v>
                </c:pt>
              </c:strCache>
            </c:strRef>
          </c:tx>
          <c:spPr>
            <a:ln w="31750" cap="rnd">
              <a:solidFill>
                <a:schemeClr val="accent2"/>
              </a:solidFill>
              <a:round/>
            </a:ln>
            <a:effectLst/>
          </c:spPr>
          <c:marker>
            <c:symbol val="none"/>
          </c:marker>
          <c:dLbls>
            <c:dLbl>
              <c:idx val="38"/>
              <c:layout>
                <c:manualLayout>
                  <c:x val="-9.4179722603343508E-2"/>
                  <c:y val="-5.3677248677248678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2"/>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7340-4C1E-B7D1-13BD46047DF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'GR 2.0'!$F$5:$AV$5</c:f>
              <c:numCache>
                <c:formatCode>m/d/yyyy</c:formatCode>
                <c:ptCount val="4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c:v>45901</c:v>
                </c:pt>
                <c:pt idx="33">
                  <c:v>45931</c:v>
                </c:pt>
                <c:pt idx="34">
                  <c:v>45962</c:v>
                </c:pt>
                <c:pt idx="35">
                  <c:v>45992</c:v>
                </c:pt>
                <c:pt idx="36">
                  <c:v>46023</c:v>
                </c:pt>
                <c:pt idx="37">
                  <c:v>46054</c:v>
                </c:pt>
                <c:pt idx="38">
                  <c:v>46082</c:v>
                </c:pt>
                <c:pt idx="39">
                  <c:v>46113</c:v>
                </c:pt>
                <c:pt idx="40">
                  <c:v>46143</c:v>
                </c:pt>
                <c:pt idx="41">
                  <c:v>46174</c:v>
                </c:pt>
                <c:pt idx="42">
                  <c:v>46204</c:v>
                </c:pt>
              </c:numCache>
            </c:numRef>
          </c:cat>
          <c:val>
            <c:numRef>
              <c:f>'GR 2.0'!$F$19:$AV$19</c:f>
              <c:numCache>
                <c:formatCode>0.00</c:formatCode>
                <c:ptCount val="43"/>
                <c:pt idx="0">
                  <c:v>72.258731210853881</c:v>
                </c:pt>
                <c:pt idx="1">
                  <c:v>70.799018616410564</c:v>
                </c:pt>
                <c:pt idx="2">
                  <c:v>68.974764449065589</c:v>
                </c:pt>
                <c:pt idx="3">
                  <c:v>71.436459070171622</c:v>
                </c:pt>
                <c:pt idx="4">
                  <c:v>74.198444914114376</c:v>
                </c:pt>
                <c:pt idx="5">
                  <c:v>78.253100488843259</c:v>
                </c:pt>
                <c:pt idx="6">
                  <c:v>81.030649582346072</c:v>
                </c:pt>
                <c:pt idx="7">
                  <c:v>84.964392979470404</c:v>
                </c:pt>
                <c:pt idx="8">
                  <c:v>87.098532195926566</c:v>
                </c:pt>
                <c:pt idx="9">
                  <c:v>87.356919999901962</c:v>
                </c:pt>
                <c:pt idx="10">
                  <c:v>84.548572157445349</c:v>
                </c:pt>
                <c:pt idx="11">
                  <c:v>80.965633887056882</c:v>
                </c:pt>
                <c:pt idx="12">
                  <c:v>78.939837525666476</c:v>
                </c:pt>
                <c:pt idx="13">
                  <c:v>79.810300942922083</c:v>
                </c:pt>
                <c:pt idx="14">
                  <c:v>81.421877398236774</c:v>
                </c:pt>
                <c:pt idx="15">
                  <c:v>86.431653014246109</c:v>
                </c:pt>
                <c:pt idx="16">
                  <c:v>90.47380364897738</c:v>
                </c:pt>
                <c:pt idx="17">
                  <c:v>95.477660316623542</c:v>
                </c:pt>
                <c:pt idx="18">
                  <c:v>96.769480981509986</c:v>
                </c:pt>
                <c:pt idx="19">
                  <c:v>103.62508765172926</c:v>
                </c:pt>
                <c:pt idx="20">
                  <c:v>106.11920164982203</c:v>
                </c:pt>
                <c:pt idx="21">
                  <c:v>106.90031989000801</c:v>
                </c:pt>
                <c:pt idx="22">
                  <c:v>100.91351348876299</c:v>
                </c:pt>
                <c:pt idx="23">
                  <c:v>101.35069781826613</c:v>
                </c:pt>
                <c:pt idx="24">
                  <c:v>100.79238247925915</c:v>
                </c:pt>
                <c:pt idx="25">
                  <c:v>109.16034127254457</c:v>
                </c:pt>
                <c:pt idx="26">
                  <c:v>114.25533177781408</c:v>
                </c:pt>
                <c:pt idx="27">
                  <c:v>125.44077844121442</c:v>
                </c:pt>
                <c:pt idx="28">
                  <c:v>133.61158098318225</c:v>
                </c:pt>
                <c:pt idx="29">
                  <c:v>142.26296218234418</c:v>
                </c:pt>
                <c:pt idx="30">
                  <c:v>143.52476180032963</c:v>
                </c:pt>
                <c:pt idx="31">
                  <c:v>143.68019052924294</c:v>
                </c:pt>
                <c:pt idx="32">
                  <c:v>143.08496732314265</c:v>
                </c:pt>
                <c:pt idx="33">
                  <c:v>144.68975760840038</c:v>
                </c:pt>
                <c:pt idx="34">
                  <c:v>146.64391021630738</c:v>
                </c:pt>
                <c:pt idx="35">
                  <c:v>151.65105636849572</c:v>
                </c:pt>
                <c:pt idx="36">
                  <c:v>148.08199596314381</c:v>
                </c:pt>
                <c:pt idx="37">
                  <c:v>153.60605167416381</c:v>
                </c:pt>
                <c:pt idx="38">
                  <c:v>155.82799814571925</c:v>
                </c:pt>
                <c:pt idx="39">
                  <c:v>172.39513228532587</c:v>
                </c:pt>
                <c:pt idx="40">
                  <c:v>185.13105960052076</c:v>
                </c:pt>
                <c:pt idx="41">
                  <c:v>201.67219835768785</c:v>
                </c:pt>
                <c:pt idx="42">
                  <c:v>212.770605093695</c:v>
                </c:pt>
              </c:numCache>
            </c:numRef>
          </c:val>
          <c:smooth val="0"/>
          <c:extLst>
            <c:ext xmlns:c16="http://schemas.microsoft.com/office/drawing/2014/chart" uri="{C3380CC4-5D6E-409C-BE32-E72D297353CC}">
              <c16:uniqueId val="{00000001-7340-4C1E-B7D1-13BD46047DFA}"/>
            </c:ext>
          </c:extLst>
        </c:ser>
        <c:ser>
          <c:idx val="2"/>
          <c:order val="2"/>
          <c:tx>
            <c:strRef>
              <c:f>'GR 2.0'!$C$20</c:f>
              <c:strCache>
                <c:ptCount val="1"/>
                <c:pt idx="0">
                  <c:v>Mexico</c:v>
                </c:pt>
              </c:strCache>
            </c:strRef>
          </c:tx>
          <c:spPr>
            <a:ln w="31750" cap="rnd">
              <a:solidFill>
                <a:srgbClr val="489B48"/>
              </a:solidFill>
              <a:round/>
            </a:ln>
            <a:effectLst/>
          </c:spPr>
          <c:marker>
            <c:symbol val="none"/>
          </c:marker>
          <c:dLbls>
            <c:dLbl>
              <c:idx val="41"/>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rgbClr val="489B48"/>
                      </a:solidFill>
                      <a:latin typeface="+mn-lt"/>
                      <a:ea typeface="+mn-ea"/>
                      <a:cs typeface="+mn-cs"/>
                    </a:defRPr>
                  </a:pPr>
                  <a:endParaRPr lang="en-US"/>
                </a:p>
              </c:txPr>
              <c:dLblPos val="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7-7340-4C1E-B7D1-13BD46047DF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 2.0'!$F$5:$AV$5</c:f>
              <c:numCache>
                <c:formatCode>m/d/yyyy</c:formatCode>
                <c:ptCount val="4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c:v>45901</c:v>
                </c:pt>
                <c:pt idx="33">
                  <c:v>45931</c:v>
                </c:pt>
                <c:pt idx="34">
                  <c:v>45962</c:v>
                </c:pt>
                <c:pt idx="35">
                  <c:v>45992</c:v>
                </c:pt>
                <c:pt idx="36">
                  <c:v>46023</c:v>
                </c:pt>
                <c:pt idx="37">
                  <c:v>46054</c:v>
                </c:pt>
                <c:pt idx="38">
                  <c:v>46082</c:v>
                </c:pt>
                <c:pt idx="39">
                  <c:v>46113</c:v>
                </c:pt>
                <c:pt idx="40">
                  <c:v>46143</c:v>
                </c:pt>
                <c:pt idx="41">
                  <c:v>46174</c:v>
                </c:pt>
                <c:pt idx="42">
                  <c:v>46204</c:v>
                </c:pt>
              </c:numCache>
            </c:numRef>
          </c:cat>
          <c:val>
            <c:numRef>
              <c:f>'GR 2.0'!$F$20:$AV$20</c:f>
              <c:numCache>
                <c:formatCode>0.00</c:formatCode>
                <c:ptCount val="43"/>
                <c:pt idx="0">
                  <c:v>85.805482599194534</c:v>
                </c:pt>
                <c:pt idx="1">
                  <c:v>90.987225336778621</c:v>
                </c:pt>
                <c:pt idx="2">
                  <c:v>91.900713977499365</c:v>
                </c:pt>
                <c:pt idx="3">
                  <c:v>96.298622379113695</c:v>
                </c:pt>
                <c:pt idx="4">
                  <c:v>94.869203876433602</c:v>
                </c:pt>
                <c:pt idx="5">
                  <c:v>95.536264966497527</c:v>
                </c:pt>
                <c:pt idx="6">
                  <c:v>95.869073493439345</c:v>
                </c:pt>
                <c:pt idx="7">
                  <c:v>94.629895363704549</c:v>
                </c:pt>
                <c:pt idx="8">
                  <c:v>97.813176461256063</c:v>
                </c:pt>
                <c:pt idx="9">
                  <c:v>96.338773609127003</c:v>
                </c:pt>
                <c:pt idx="10">
                  <c:v>94.072221442956732</c:v>
                </c:pt>
                <c:pt idx="11">
                  <c:v>90.184083600500912</c:v>
                </c:pt>
                <c:pt idx="12">
                  <c:v>90.484286622822935</c:v>
                </c:pt>
                <c:pt idx="13">
                  <c:v>94.405584051984334</c:v>
                </c:pt>
                <c:pt idx="14">
                  <c:v>98.390273953212571</c:v>
                </c:pt>
                <c:pt idx="15">
                  <c:v>101.30405958275823</c:v>
                </c:pt>
                <c:pt idx="16">
                  <c:v>101.762684224409</c:v>
                </c:pt>
                <c:pt idx="17">
                  <c:v>100.85713244942329</c:v>
                </c:pt>
                <c:pt idx="18">
                  <c:v>100.67593104087939</c:v>
                </c:pt>
                <c:pt idx="19">
                  <c:v>102.29817407837865</c:v>
                </c:pt>
                <c:pt idx="20">
                  <c:v>105.07110467661074</c:v>
                </c:pt>
                <c:pt idx="21">
                  <c:v>103.99608869410153</c:v>
                </c:pt>
                <c:pt idx="22">
                  <c:v>100.02102777696452</c:v>
                </c:pt>
                <c:pt idx="23">
                  <c:v>97.155779628358857</c:v>
                </c:pt>
                <c:pt idx="24">
                  <c:v>96.744340116593747</c:v>
                </c:pt>
                <c:pt idx="25">
                  <c:v>103.90151309820483</c:v>
                </c:pt>
                <c:pt idx="26">
                  <c:v>104.09793768545164</c:v>
                </c:pt>
                <c:pt idx="27">
                  <c:v>107.69982706144363</c:v>
                </c:pt>
                <c:pt idx="28">
                  <c:v>105.17613782616388</c:v>
                </c:pt>
                <c:pt idx="29">
                  <c:v>107.92590797680546</c:v>
                </c:pt>
                <c:pt idx="30">
                  <c:v>107.19451423442634</c:v>
                </c:pt>
                <c:pt idx="31">
                  <c:v>106.99719474832801</c:v>
                </c:pt>
                <c:pt idx="32">
                  <c:v>109.51153905256238</c:v>
                </c:pt>
                <c:pt idx="33">
                  <c:v>108.87944698019849</c:v>
                </c:pt>
                <c:pt idx="34">
                  <c:v>107.12832816471879</c:v>
                </c:pt>
                <c:pt idx="35">
                  <c:v>102.39689808624041</c:v>
                </c:pt>
                <c:pt idx="36">
                  <c:v>102.3328354788062</c:v>
                </c:pt>
                <c:pt idx="37">
                  <c:v>109.32735305107744</c:v>
                </c:pt>
                <c:pt idx="38">
                  <c:v>115.80182367017915</c:v>
                </c:pt>
                <c:pt idx="39">
                  <c:v>123.61846990088054</c:v>
                </c:pt>
                <c:pt idx="40">
                  <c:v>126.82767402943114</c:v>
                </c:pt>
                <c:pt idx="41">
                  <c:v>134.6353887378645</c:v>
                </c:pt>
                <c:pt idx="42">
                  <c:v>137.58376159767005</c:v>
                </c:pt>
              </c:numCache>
            </c:numRef>
          </c:val>
          <c:smooth val="0"/>
          <c:extLst>
            <c:ext xmlns:c16="http://schemas.microsoft.com/office/drawing/2014/chart" uri="{C3380CC4-5D6E-409C-BE32-E72D297353CC}">
              <c16:uniqueId val="{00000002-7340-4C1E-B7D1-13BD46047DFA}"/>
            </c:ext>
          </c:extLst>
        </c:ser>
        <c:ser>
          <c:idx val="3"/>
          <c:order val="3"/>
          <c:tx>
            <c:strRef>
              <c:f>'GR 2.0'!$C$21</c:f>
              <c:strCache>
                <c:ptCount val="1"/>
                <c:pt idx="0">
                  <c:v>Canada</c:v>
                </c:pt>
              </c:strCache>
            </c:strRef>
          </c:tx>
          <c:spPr>
            <a:ln w="31750" cap="rnd">
              <a:solidFill>
                <a:srgbClr val="5F265F"/>
              </a:solidFill>
              <a:round/>
            </a:ln>
            <a:effectLst/>
          </c:spPr>
          <c:marker>
            <c:symbol val="none"/>
          </c:marker>
          <c:dLbls>
            <c:dLbl>
              <c:idx val="4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rgbClr val="5F265F"/>
                      </a:solidFill>
                      <a:latin typeface="+mn-lt"/>
                      <a:ea typeface="+mn-ea"/>
                      <a:cs typeface="+mn-cs"/>
                    </a:defRPr>
                  </a:pPr>
                  <a:endParaRPr lang="en-US"/>
                </a:p>
              </c:txPr>
              <c:dLblPos val="b"/>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7340-4C1E-B7D1-13BD46047DF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 2.0'!$F$5:$AV$5</c:f>
              <c:numCache>
                <c:formatCode>m/d/yyyy</c:formatCode>
                <c:ptCount val="4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c:v>45901</c:v>
                </c:pt>
                <c:pt idx="33">
                  <c:v>45931</c:v>
                </c:pt>
                <c:pt idx="34">
                  <c:v>45962</c:v>
                </c:pt>
                <c:pt idx="35">
                  <c:v>45992</c:v>
                </c:pt>
                <c:pt idx="36">
                  <c:v>46023</c:v>
                </c:pt>
                <c:pt idx="37">
                  <c:v>46054</c:v>
                </c:pt>
                <c:pt idx="38">
                  <c:v>46082</c:v>
                </c:pt>
                <c:pt idx="39">
                  <c:v>46113</c:v>
                </c:pt>
                <c:pt idx="40">
                  <c:v>46143</c:v>
                </c:pt>
                <c:pt idx="41">
                  <c:v>46174</c:v>
                </c:pt>
                <c:pt idx="42">
                  <c:v>46204</c:v>
                </c:pt>
              </c:numCache>
            </c:numRef>
          </c:cat>
          <c:val>
            <c:numRef>
              <c:f>'GR 2.0'!$F$21:$AV$21</c:f>
              <c:numCache>
                <c:formatCode>0.00</c:formatCode>
                <c:ptCount val="43"/>
                <c:pt idx="0">
                  <c:v>99.363602992185804</c:v>
                </c:pt>
                <c:pt idx="1">
                  <c:v>102.55034417343242</c:v>
                </c:pt>
                <c:pt idx="2">
                  <c:v>101.58820514823977</c:v>
                </c:pt>
                <c:pt idx="3">
                  <c:v>106.5373189830956</c:v>
                </c:pt>
                <c:pt idx="4">
                  <c:v>104.99134497723652</c:v>
                </c:pt>
                <c:pt idx="5">
                  <c:v>104.10536187617419</c:v>
                </c:pt>
                <c:pt idx="6">
                  <c:v>103.80900730367655</c:v>
                </c:pt>
                <c:pt idx="7">
                  <c:v>103.82774395964435</c:v>
                </c:pt>
                <c:pt idx="8">
                  <c:v>107.11832356900129</c:v>
                </c:pt>
                <c:pt idx="9">
                  <c:v>107.05491816863149</c:v>
                </c:pt>
                <c:pt idx="10">
                  <c:v>105.22271310691372</c:v>
                </c:pt>
                <c:pt idx="11">
                  <c:v>102.27132466932629</c:v>
                </c:pt>
                <c:pt idx="12">
                  <c:v>99.215088531412079</c:v>
                </c:pt>
                <c:pt idx="13">
                  <c:v>100.15061549919646</c:v>
                </c:pt>
                <c:pt idx="14">
                  <c:v>101.11837521003559</c:v>
                </c:pt>
                <c:pt idx="15">
                  <c:v>103.59607473198729</c:v>
                </c:pt>
                <c:pt idx="16">
                  <c:v>103.97055510424529</c:v>
                </c:pt>
                <c:pt idx="17">
                  <c:v>105.52449708233083</c:v>
                </c:pt>
                <c:pt idx="18">
                  <c:v>102.76583882861425</c:v>
                </c:pt>
                <c:pt idx="19">
                  <c:v>102.92253784546155</c:v>
                </c:pt>
                <c:pt idx="20">
                  <c:v>101.43169466146283</c:v>
                </c:pt>
                <c:pt idx="21">
                  <c:v>102.04562728637273</c:v>
                </c:pt>
                <c:pt idx="22">
                  <c:v>103.33492963259762</c:v>
                </c:pt>
                <c:pt idx="23">
                  <c:v>107.85573808002147</c:v>
                </c:pt>
                <c:pt idx="24">
                  <c:v>109.19214873500891</c:v>
                </c:pt>
                <c:pt idx="25">
                  <c:v>108.33687124555993</c:v>
                </c:pt>
                <c:pt idx="26">
                  <c:v>98.522184906613646</c:v>
                </c:pt>
                <c:pt idx="27">
                  <c:v>93.728478874387363</c:v>
                </c:pt>
                <c:pt idx="28">
                  <c:v>88.423992860129644</c:v>
                </c:pt>
                <c:pt idx="29">
                  <c:v>91.507743865035877</c:v>
                </c:pt>
                <c:pt idx="30">
                  <c:v>90.67349303756275</c:v>
                </c:pt>
                <c:pt idx="31">
                  <c:v>92.77035678546487</c:v>
                </c:pt>
                <c:pt idx="32">
                  <c:v>91.813223223175797</c:v>
                </c:pt>
                <c:pt idx="33">
                  <c:v>91.188675593889059</c:v>
                </c:pt>
                <c:pt idx="34">
                  <c:v>91.098860634767604</c:v>
                </c:pt>
                <c:pt idx="35">
                  <c:v>88.203791188025832</c:v>
                </c:pt>
                <c:pt idx="36">
                  <c:v>88.860154112315698</c:v>
                </c:pt>
                <c:pt idx="37">
                  <c:v>91.282359375026459</c:v>
                </c:pt>
                <c:pt idx="38">
                  <c:v>97.957252094115205</c:v>
                </c:pt>
                <c:pt idx="39">
                  <c:v>105.0978812759358</c:v>
                </c:pt>
                <c:pt idx="40">
                  <c:v>108.21476980678248</c:v>
                </c:pt>
                <c:pt idx="41">
                  <c:v>106.68294948691535</c:v>
                </c:pt>
                <c:pt idx="42">
                  <c:v>105.70307682220539</c:v>
                </c:pt>
              </c:numCache>
            </c:numRef>
          </c:val>
          <c:smooth val="0"/>
          <c:extLst>
            <c:ext xmlns:c16="http://schemas.microsoft.com/office/drawing/2014/chart" uri="{C3380CC4-5D6E-409C-BE32-E72D297353CC}">
              <c16:uniqueId val="{00000003-7340-4C1E-B7D1-13BD46047DFA}"/>
            </c:ext>
          </c:extLst>
        </c:ser>
        <c:ser>
          <c:idx val="4"/>
          <c:order val="4"/>
          <c:tx>
            <c:strRef>
              <c:f>'GR 2.0'!$C$22</c:f>
              <c:strCache>
                <c:ptCount val="1"/>
                <c:pt idx="0">
                  <c:v>China</c:v>
                </c:pt>
              </c:strCache>
            </c:strRef>
          </c:tx>
          <c:spPr>
            <a:ln w="31750" cap="rnd">
              <a:solidFill>
                <a:srgbClr val="C00000"/>
              </a:solidFill>
              <a:round/>
            </a:ln>
            <a:effectLst/>
          </c:spPr>
          <c:marker>
            <c:symbol val="none"/>
          </c:marker>
          <c:dLbls>
            <c:dLbl>
              <c:idx val="28"/>
              <c:layout>
                <c:manualLayout>
                  <c:x val="-0.11182980238845022"/>
                  <c:y val="-2.116402116402126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rgbClr val="C00000"/>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7340-4C1E-B7D1-13BD46047DF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 2.0'!$F$5:$AV$5</c:f>
              <c:numCache>
                <c:formatCode>m/d/yyyy</c:formatCode>
                <c:ptCount val="43"/>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c:v>45901</c:v>
                </c:pt>
                <c:pt idx="33">
                  <c:v>45931</c:v>
                </c:pt>
                <c:pt idx="34">
                  <c:v>45962</c:v>
                </c:pt>
                <c:pt idx="35">
                  <c:v>45992</c:v>
                </c:pt>
                <c:pt idx="36">
                  <c:v>46023</c:v>
                </c:pt>
                <c:pt idx="37">
                  <c:v>46054</c:v>
                </c:pt>
                <c:pt idx="38">
                  <c:v>46082</c:v>
                </c:pt>
                <c:pt idx="39">
                  <c:v>46113</c:v>
                </c:pt>
                <c:pt idx="40">
                  <c:v>46143</c:v>
                </c:pt>
                <c:pt idx="41">
                  <c:v>46174</c:v>
                </c:pt>
                <c:pt idx="42">
                  <c:v>46204</c:v>
                </c:pt>
              </c:numCache>
            </c:numRef>
          </c:cat>
          <c:val>
            <c:numRef>
              <c:f>'GR 2.0'!$F$22:$AV$22</c:f>
              <c:numCache>
                <c:formatCode>0.00</c:formatCode>
                <c:ptCount val="43"/>
                <c:pt idx="0">
                  <c:v>90.118431075619995</c:v>
                </c:pt>
                <c:pt idx="1">
                  <c:v>86.995368306070503</c:v>
                </c:pt>
                <c:pt idx="2">
                  <c:v>82.551684485022946</c:v>
                </c:pt>
                <c:pt idx="3">
                  <c:v>87.192889781501563</c:v>
                </c:pt>
                <c:pt idx="4">
                  <c:v>90.272648092929657</c:v>
                </c:pt>
                <c:pt idx="5">
                  <c:v>92.927956853640097</c:v>
                </c:pt>
                <c:pt idx="6">
                  <c:v>93.763996875658734</c:v>
                </c:pt>
                <c:pt idx="7">
                  <c:v>98.957219243718114</c:v>
                </c:pt>
                <c:pt idx="8">
                  <c:v>103.72139633780925</c:v>
                </c:pt>
                <c:pt idx="9">
                  <c:v>102.58971791343473</c:v>
                </c:pt>
                <c:pt idx="10">
                  <c:v>97.270147396867685</c:v>
                </c:pt>
                <c:pt idx="11">
                  <c:v>92.207645609003777</c:v>
                </c:pt>
                <c:pt idx="12">
                  <c:v>88.9968884638117</c:v>
                </c:pt>
                <c:pt idx="13">
                  <c:v>85.291445115247626</c:v>
                </c:pt>
                <c:pt idx="14">
                  <c:v>81.661229100593431</c:v>
                </c:pt>
                <c:pt idx="15">
                  <c:v>84.444774364279922</c:v>
                </c:pt>
                <c:pt idx="16">
                  <c:v>88.148497897744562</c:v>
                </c:pt>
                <c:pt idx="17">
                  <c:v>96.235473922839276</c:v>
                </c:pt>
                <c:pt idx="18">
                  <c:v>100.54760116771763</c:v>
                </c:pt>
                <c:pt idx="19">
                  <c:v>108.41382300216806</c:v>
                </c:pt>
                <c:pt idx="20">
                  <c:v>109.42016353600042</c:v>
                </c:pt>
                <c:pt idx="21">
                  <c:v>107.80218009047657</c:v>
                </c:pt>
                <c:pt idx="22">
                  <c:v>103.08080910944592</c:v>
                </c:pt>
                <c:pt idx="23">
                  <c:v>102.86269924519283</c:v>
                </c:pt>
                <c:pt idx="24">
                  <c:v>97.202329312002249</c:v>
                </c:pt>
                <c:pt idx="25">
                  <c:v>89.988222093611029</c:v>
                </c:pt>
                <c:pt idx="26">
                  <c:v>75.617788308670356</c:v>
                </c:pt>
                <c:pt idx="27">
                  <c:v>65.800283732449088</c:v>
                </c:pt>
                <c:pt idx="28">
                  <c:v>56.523030556607303</c:v>
                </c:pt>
                <c:pt idx="29">
                  <c:v>57.442020598875146</c:v>
                </c:pt>
                <c:pt idx="30">
                  <c:v>61.766336452266202</c:v>
                </c:pt>
                <c:pt idx="31">
                  <c:v>65.80746876763213</c:v>
                </c:pt>
                <c:pt idx="32">
                  <c:v>63.755385362855066</c:v>
                </c:pt>
                <c:pt idx="33">
                  <c:v>59.620672061378052</c:v>
                </c:pt>
                <c:pt idx="34">
                  <c:v>57.509901289023212</c:v>
                </c:pt>
                <c:pt idx="35">
                  <c:v>54.906193791443691</c:v>
                </c:pt>
                <c:pt idx="36">
                  <c:v>53.432476970283119</c:v>
                </c:pt>
                <c:pt idx="37">
                  <c:v>53.215836850559839</c:v>
                </c:pt>
                <c:pt idx="38">
                  <c:v>52.106679196778686</c:v>
                </c:pt>
                <c:pt idx="39">
                  <c:v>56.086260742085948</c:v>
                </c:pt>
                <c:pt idx="40">
                  <c:v>59.837461364437736</c:v>
                </c:pt>
                <c:pt idx="41">
                  <c:v>66.203059500948271</c:v>
                </c:pt>
                <c:pt idx="42">
                  <c:v>68.478200101449048</c:v>
                </c:pt>
              </c:numCache>
            </c:numRef>
          </c:val>
          <c:smooth val="0"/>
          <c:extLst>
            <c:ext xmlns:c16="http://schemas.microsoft.com/office/drawing/2014/chart" uri="{C3380CC4-5D6E-409C-BE32-E72D297353CC}">
              <c16:uniqueId val="{00000004-7340-4C1E-B7D1-13BD46047DFA}"/>
            </c:ext>
          </c:extLst>
        </c:ser>
        <c:dLbls>
          <c:showLegendKey val="0"/>
          <c:showVal val="0"/>
          <c:showCatName val="0"/>
          <c:showSerName val="0"/>
          <c:showPercent val="0"/>
          <c:showBubbleSize val="0"/>
        </c:dLbls>
        <c:smooth val="0"/>
        <c:axId val="977144560"/>
        <c:axId val="1041672976"/>
      </c:lineChart>
      <c:dateAx>
        <c:axId val="977144560"/>
        <c:scaling>
          <c:orientation val="minMax"/>
        </c:scaling>
        <c:delete val="0"/>
        <c:axPos val="b"/>
        <c:numFmt formatCode="[$-409]mmm\-yy;@" sourceLinked="0"/>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041672976"/>
        <c:crosses val="autoZero"/>
        <c:auto val="1"/>
        <c:lblOffset val="100"/>
        <c:baseTimeUnit val="months"/>
      </c:dateAx>
      <c:valAx>
        <c:axId val="1041672976"/>
        <c:scaling>
          <c:orientation val="minMax"/>
          <c:max val="280"/>
          <c:min val="4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77144560"/>
        <c:crosses val="autoZero"/>
        <c:crossBetween val="between"/>
        <c:majorUnit val="60"/>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rgbClr val="14486E"/>
                </a:solidFill>
                <a:latin typeface="+mn-lt"/>
                <a:ea typeface="+mn-ea"/>
                <a:cs typeface="+mn-cs"/>
              </a:defRPr>
            </a:pPr>
            <a:r>
              <a:rPr lang="en-US" sz="2400" b="1" noProof="0" dirty="0">
                <a:solidFill>
                  <a:schemeClr val="accent4"/>
                </a:solidFill>
              </a:rPr>
              <a:t>Decomposition</a:t>
            </a:r>
            <a:r>
              <a:rPr lang="en-US" sz="2400" b="1" baseline="0" noProof="0" dirty="0">
                <a:solidFill>
                  <a:schemeClr val="accent4"/>
                </a:solidFill>
              </a:rPr>
              <a:t> of US NIIP variation  </a:t>
            </a:r>
          </a:p>
          <a:p>
            <a:pPr>
              <a:defRPr/>
            </a:pPr>
            <a:r>
              <a:rPr lang="en-US" sz="2400" b="0" baseline="0" noProof="0" dirty="0">
                <a:solidFill>
                  <a:schemeClr val="accent4"/>
                </a:solidFill>
              </a:rPr>
              <a:t>(in % of GDP)</a:t>
            </a:r>
            <a:endParaRPr lang="en-US" sz="2400" b="0" noProof="0" dirty="0">
              <a:solidFill>
                <a:schemeClr val="accent4"/>
              </a:solidFill>
            </a:endParaRPr>
          </a:p>
        </c:rich>
      </c:tx>
      <c:overlay val="0"/>
      <c:spPr>
        <a:noFill/>
        <a:ln>
          <a:noFill/>
        </a:ln>
        <a:effectLst/>
      </c:spPr>
      <c:txPr>
        <a:bodyPr rot="0" spcFirstLastPara="1" vertOverflow="ellipsis" vert="horz" wrap="square" anchor="ctr" anchorCtr="1"/>
        <a:lstStyle/>
        <a:p>
          <a:pPr>
            <a:defRPr sz="1920" b="0" i="0" u="none" strike="noStrike" kern="1200" spc="0" baseline="0">
              <a:solidFill>
                <a:srgbClr val="14486E"/>
              </a:solidFill>
              <a:latin typeface="+mn-lt"/>
              <a:ea typeface="+mn-ea"/>
              <a:cs typeface="+mn-cs"/>
            </a:defRPr>
          </a:pPr>
          <a:endParaRPr lang="fr-FR"/>
        </a:p>
      </c:txPr>
    </c:title>
    <c:autoTitleDeleted val="0"/>
    <c:plotArea>
      <c:layout>
        <c:manualLayout>
          <c:layoutTarget val="inner"/>
          <c:xMode val="edge"/>
          <c:yMode val="edge"/>
          <c:x val="9.2235412321032689E-2"/>
          <c:y val="0.15587136216119502"/>
          <c:w val="0.89250799960684524"/>
          <c:h val="0.71344851112814101"/>
        </c:manualLayout>
      </c:layout>
      <c:lineChart>
        <c:grouping val="standard"/>
        <c:varyColors val="0"/>
        <c:ser>
          <c:idx val="0"/>
          <c:order val="0"/>
          <c:tx>
            <c:strRef>
              <c:f>'Central calculations'!$B$94</c:f>
              <c:strCache>
                <c:ptCount val="1"/>
                <c:pt idx="0">
                  <c:v>NIIP</c:v>
                </c:pt>
              </c:strCache>
            </c:strRef>
          </c:tx>
          <c:spPr>
            <a:ln w="34925" cap="rnd">
              <a:solidFill>
                <a:srgbClr val="C00000"/>
              </a:solidFill>
              <a:round/>
            </a:ln>
            <a:effectLst/>
          </c:spPr>
          <c:marker>
            <c:symbol val="none"/>
          </c:marker>
          <c:dLbls>
            <c:dLbl>
              <c:idx val="22"/>
              <c:layout>
                <c:manualLayout>
                  <c:x val="6.9672152631406511E-2"/>
                  <c:y val="0.19993080278470279"/>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F612-40C7-BF80-D0846BEAA314}"/>
                </c:ext>
              </c:extLst>
            </c:dLbl>
            <c:spPr>
              <a:noFill/>
              <a:ln>
                <a:noFill/>
              </a:ln>
              <a:effectLst/>
            </c:spPr>
            <c:txPr>
              <a:bodyPr rot="0" spcFirstLastPara="1" vertOverflow="ellipsis" vert="horz" wrap="square" anchor="ctr" anchorCtr="1"/>
              <a:lstStyle/>
              <a:p>
                <a:pPr>
                  <a:defRPr sz="2000" b="1" i="0" u="none" strike="noStrike" kern="1200" baseline="0">
                    <a:solidFill>
                      <a:srgbClr val="C00000"/>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'Central calculations'!$C$63:$AB$63</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'Central calculations'!$C$94:$AB$94</c:f>
              <c:numCache>
                <c:formatCode>0%</c:formatCode>
                <c:ptCount val="26"/>
                <c:pt idx="0" formatCode="#,##0_);\(#,##0\)">
                  <c:v>0</c:v>
                </c:pt>
                <c:pt idx="1">
                  <c:v>-7.1652444268042612E-2</c:v>
                </c:pt>
                <c:pt idx="2">
                  <c:v>-7.998051074653903E-2</c:v>
                </c:pt>
                <c:pt idx="3">
                  <c:v>-6.6001571160476585E-2</c:v>
                </c:pt>
                <c:pt idx="4">
                  <c:v>-6.7652080673149304E-2</c:v>
                </c:pt>
                <c:pt idx="5">
                  <c:v>-2.4616387508436106E-2</c:v>
                </c:pt>
                <c:pt idx="6">
                  <c:v>-1.9656837198529193E-2</c:v>
                </c:pt>
                <c:pt idx="7">
                  <c:v>1.7784609857539629E-2</c:v>
                </c:pt>
                <c:pt idx="8">
                  <c:v>-0.16644506733288647</c:v>
                </c:pt>
                <c:pt idx="9">
                  <c:v>-7.5333918124615804E-2</c:v>
                </c:pt>
                <c:pt idx="10">
                  <c:v>-6.4776662901189455E-2</c:v>
                </c:pt>
                <c:pt idx="11">
                  <c:v>-0.18707846945774598</c:v>
                </c:pt>
                <c:pt idx="12">
                  <c:v>-0.18661744801279687</c:v>
                </c:pt>
                <c:pt idx="13">
                  <c:v>-0.23146783012552799</c:v>
                </c:pt>
                <c:pt idx="14">
                  <c:v>-0.31150095694595109</c:v>
                </c:pt>
                <c:pt idx="15">
                  <c:v>-0.3309222191855698</c:v>
                </c:pt>
                <c:pt idx="16">
                  <c:v>-0.35746741540768634</c:v>
                </c:pt>
                <c:pt idx="17">
                  <c:v>-0.32094854707043108</c:v>
                </c:pt>
                <c:pt idx="18">
                  <c:v>-0.39985346016992229</c:v>
                </c:pt>
                <c:pt idx="19">
                  <c:v>-0.4702967502321263</c:v>
                </c:pt>
                <c:pt idx="20">
                  <c:v>-0.61682203290714055</c:v>
                </c:pt>
                <c:pt idx="21">
                  <c:v>-0.72901304919580545</c:v>
                </c:pt>
                <c:pt idx="22">
                  <c:v>-0.56132821075740946</c:v>
                </c:pt>
                <c:pt idx="23">
                  <c:v>-0.67886579292738625</c:v>
                </c:pt>
                <c:pt idx="24">
                  <c:v>-0.85341053996859861</c:v>
                </c:pt>
                <c:pt idx="25">
                  <c:v>-0.8452210024673219</c:v>
                </c:pt>
              </c:numCache>
            </c:numRef>
          </c:val>
          <c:smooth val="0"/>
          <c:extLst>
            <c:ext xmlns:c16="http://schemas.microsoft.com/office/drawing/2014/chart" uri="{C3380CC4-5D6E-409C-BE32-E72D297353CC}">
              <c16:uniqueId val="{00000001-F612-40C7-BF80-D0846BEAA314}"/>
            </c:ext>
          </c:extLst>
        </c:ser>
        <c:ser>
          <c:idx val="1"/>
          <c:order val="1"/>
          <c:tx>
            <c:strRef>
              <c:f>'Central calculations'!$B$95</c:f>
              <c:strCache>
                <c:ptCount val="1"/>
                <c:pt idx="0">
                  <c:v>Cumulative Current Account</c:v>
                </c:pt>
              </c:strCache>
            </c:strRef>
          </c:tx>
          <c:spPr>
            <a:ln w="31750" cap="rnd">
              <a:solidFill>
                <a:schemeClr val="accent2"/>
              </a:solidFill>
              <a:round/>
            </a:ln>
            <a:effectLst/>
          </c:spPr>
          <c:marker>
            <c:symbol val="none"/>
          </c:marker>
          <c:dLbls>
            <c:dLbl>
              <c:idx val="22"/>
              <c:layout>
                <c:manualLayout>
                  <c:x val="-1.092096497646532E-7"/>
                  <c:y val="6.5308267127119166E-2"/>
                </c:manualLayout>
              </c:layout>
              <c:spPr>
                <a:noFill/>
                <a:ln>
                  <a:noFill/>
                </a:ln>
                <a:effectLst/>
              </c:spPr>
              <c:txPr>
                <a:bodyPr rot="0" spcFirstLastPara="1" vertOverflow="ellipsis" vert="horz" wrap="square" anchor="ctr" anchorCtr="0"/>
                <a:lstStyle/>
                <a:p>
                  <a:pPr algn="r">
                    <a:defRPr sz="1800" b="0" i="0" u="none" strike="noStrike" kern="1200" baseline="0">
                      <a:solidFill>
                        <a:schemeClr val="accent2"/>
                      </a:solidFill>
                      <a:latin typeface="+mn-lt"/>
                      <a:ea typeface="+mn-ea"/>
                      <a:cs typeface="+mn-cs"/>
                    </a:defRPr>
                  </a:pPr>
                  <a:endParaRPr lang="fr-FR"/>
                </a:p>
              </c:txPr>
              <c:dLblPos val="r"/>
              <c:showLegendKey val="0"/>
              <c:showVal val="0"/>
              <c:showCatName val="0"/>
              <c:showSerName val="1"/>
              <c:showPercent val="0"/>
              <c:showBubbleSize val="0"/>
              <c:extLst>
                <c:ext xmlns:c15="http://schemas.microsoft.com/office/drawing/2012/chart" uri="{CE6537A1-D6FC-4f65-9D91-7224C49458BB}">
                  <c15:layout>
                    <c:manualLayout>
                      <c:w val="0.22303449932836064"/>
                      <c:h val="0.12939318784672707"/>
                    </c:manualLayout>
                  </c15:layout>
                </c:ext>
                <c:ext xmlns:c16="http://schemas.microsoft.com/office/drawing/2014/chart" uri="{C3380CC4-5D6E-409C-BE32-E72D297353CC}">
                  <c16:uniqueId val="{00000002-F612-40C7-BF80-D0846BEAA314}"/>
                </c:ext>
              </c:extLst>
            </c:dLbl>
            <c:spPr>
              <a:noFill/>
              <a:ln>
                <a:noFill/>
              </a:ln>
              <a:effectLst/>
            </c:spPr>
            <c:txPr>
              <a:bodyPr rot="0" spcFirstLastPara="1" vertOverflow="ellipsis" vert="horz" wrap="square" anchor="ctr" anchorCtr="1"/>
              <a:lstStyle/>
              <a:p>
                <a:pPr>
                  <a:defRPr sz="1800" b="0" i="0" u="none" strike="noStrike" kern="1200" baseline="0">
                    <a:solidFill>
                      <a:srgbClr val="14486E"/>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'Central calculations'!$C$63:$AB$63</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'Central calculations'!$C$95:$AB$95</c:f>
              <c:numCache>
                <c:formatCode>0%</c:formatCode>
                <c:ptCount val="26"/>
                <c:pt idx="0" formatCode="#,##0_);\(#,##0\)">
                  <c:v>0</c:v>
                </c:pt>
                <c:pt idx="1">
                  <c:v>-3.7241138169893877E-2</c:v>
                </c:pt>
                <c:pt idx="2">
                  <c:v>-7.7791583936463196E-2</c:v>
                </c:pt>
                <c:pt idx="3">
                  <c:v>-0.1197993278924628</c:v>
                </c:pt>
                <c:pt idx="4">
                  <c:v>-0.16438881249386111</c:v>
                </c:pt>
                <c:pt idx="5">
                  <c:v>-0.21148559727590649</c:v>
                </c:pt>
                <c:pt idx="6">
                  <c:v>-0.2587110947045369</c:v>
                </c:pt>
                <c:pt idx="7">
                  <c:v>-0.29782640836799268</c:v>
                </c:pt>
                <c:pt idx="8">
                  <c:v>-0.33902206514600641</c:v>
                </c:pt>
                <c:pt idx="9">
                  <c:v>-0.37208273185017371</c:v>
                </c:pt>
                <c:pt idx="10">
                  <c:v>-0.38667419762110444</c:v>
                </c:pt>
                <c:pt idx="11">
                  <c:v>-0.4022104271235985</c:v>
                </c:pt>
                <c:pt idx="12">
                  <c:v>-0.4117474467823305</c:v>
                </c:pt>
                <c:pt idx="13">
                  <c:v>-0.41657389800186007</c:v>
                </c:pt>
                <c:pt idx="14">
                  <c:v>-0.42038124499520102</c:v>
                </c:pt>
                <c:pt idx="15">
                  <c:v>-0.42692364033889035</c:v>
                </c:pt>
                <c:pt idx="16">
                  <c:v>-0.43641731676318402</c:v>
                </c:pt>
                <c:pt idx="17">
                  <c:v>-0.43719948399202535</c:v>
                </c:pt>
                <c:pt idx="18">
                  <c:v>-0.43634662212862779</c:v>
                </c:pt>
                <c:pt idx="19">
                  <c:v>-0.43896736304549677</c:v>
                </c:pt>
                <c:pt idx="20">
                  <c:v>-0.47011527323593116</c:v>
                </c:pt>
                <c:pt idx="21">
                  <c:v>-0.45973492767306201</c:v>
                </c:pt>
                <c:pt idx="22">
                  <c:v>-0.45675700260222762</c:v>
                </c:pt>
                <c:pt idx="23">
                  <c:v>-0.46127044567894576</c:v>
                </c:pt>
                <c:pt idx="24">
                  <c:v>-0.4783235715748515</c:v>
                </c:pt>
                <c:pt idx="25">
                  <c:v>-0.49183683818724988</c:v>
                </c:pt>
              </c:numCache>
            </c:numRef>
          </c:val>
          <c:smooth val="0"/>
          <c:extLst>
            <c:ext xmlns:c16="http://schemas.microsoft.com/office/drawing/2014/chart" uri="{C3380CC4-5D6E-409C-BE32-E72D297353CC}">
              <c16:uniqueId val="{00000003-F612-40C7-BF80-D0846BEAA314}"/>
            </c:ext>
          </c:extLst>
        </c:ser>
        <c:ser>
          <c:idx val="6"/>
          <c:order val="5"/>
          <c:tx>
            <c:strRef>
              <c:f>'Central calculations'!$B$100</c:f>
              <c:strCache>
                <c:ptCount val="1"/>
                <c:pt idx="0">
                  <c:v>Cumulative Valuation Effects</c:v>
                </c:pt>
              </c:strCache>
            </c:strRef>
          </c:tx>
          <c:spPr>
            <a:ln w="34925" cap="rnd">
              <a:solidFill>
                <a:srgbClr val="07818C"/>
              </a:solidFill>
              <a:round/>
            </a:ln>
            <a:effectLst/>
          </c:spPr>
          <c:marker>
            <c:symbol val="none"/>
          </c:marker>
          <c:dLbls>
            <c:dLbl>
              <c:idx val="22"/>
              <c:layout>
                <c:manualLayout>
                  <c:x val="-3.9741391549367474E-4"/>
                  <c:y val="-5.2797906406993875E-2"/>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F612-40C7-BF80-D0846BEAA314}"/>
                </c:ext>
              </c:extLst>
            </c:dLbl>
            <c:spPr>
              <a:noFill/>
              <a:ln>
                <a:noFill/>
              </a:ln>
              <a:effectLst/>
            </c:spPr>
            <c:txPr>
              <a:bodyPr rot="0" spcFirstLastPara="1" vertOverflow="ellipsis" vert="horz" wrap="square" anchor="ctr" anchorCtr="1"/>
              <a:lstStyle/>
              <a:p>
                <a:pPr>
                  <a:defRPr sz="1600" b="0" i="0" u="none" strike="noStrike" kern="1200" baseline="0">
                    <a:solidFill>
                      <a:srgbClr val="07818C"/>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'Central calculations'!$C$63:$AB$63</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'Central calculations'!$C$100:$AB$100</c:f>
              <c:numCache>
                <c:formatCode>0%</c:formatCode>
                <c:ptCount val="26"/>
                <c:pt idx="0" formatCode="#,##0_);\(#,##0\)">
                  <c:v>0</c:v>
                </c:pt>
                <c:pt idx="1">
                  <c:v>-3.1028737750309492E-2</c:v>
                </c:pt>
                <c:pt idx="2">
                  <c:v>-1.4912481357110834E-2</c:v>
                </c:pt>
                <c:pt idx="3">
                  <c:v>2.0108060926111813E-2</c:v>
                </c:pt>
                <c:pt idx="4">
                  <c:v>5.5452804243198116E-2</c:v>
                </c:pt>
                <c:pt idx="5">
                  <c:v>0.10945034971470642</c:v>
                </c:pt>
                <c:pt idx="6">
                  <c:v>0.17044478705231766</c:v>
                </c:pt>
                <c:pt idx="7">
                  <c:v>0.22591417833109947</c:v>
                </c:pt>
                <c:pt idx="8">
                  <c:v>6.0891272114232335E-2</c:v>
                </c:pt>
                <c:pt idx="9">
                  <c:v>0.15069850325664283</c:v>
                </c:pt>
                <c:pt idx="10">
                  <c:v>0.14443032759651808</c:v>
                </c:pt>
                <c:pt idx="11">
                  <c:v>5.4107258472919396E-2</c:v>
                </c:pt>
                <c:pt idx="12">
                  <c:v>8.3656084656084692E-2</c:v>
                </c:pt>
                <c:pt idx="13">
                  <c:v>6.6067817092893097E-2</c:v>
                </c:pt>
                <c:pt idx="14">
                  <c:v>-2.2615614404734152E-2</c:v>
                </c:pt>
                <c:pt idx="15">
                  <c:v>-3.2897950259633747E-2</c:v>
                </c:pt>
                <c:pt idx="16">
                  <c:v>-5.2565767432956267E-2</c:v>
                </c:pt>
                <c:pt idx="17">
                  <c:v>-1.0099275447300356E-2</c:v>
                </c:pt>
                <c:pt idx="18">
                  <c:v>-7.0962747803354834E-2</c:v>
                </c:pt>
                <c:pt idx="19">
                  <c:v>-0.1299805942432683</c:v>
                </c:pt>
                <c:pt idx="20">
                  <c:v>-0.24550724434276944</c:v>
                </c:pt>
                <c:pt idx="21">
                  <c:v>-0.33915993694574637</c:v>
                </c:pt>
                <c:pt idx="22">
                  <c:v>-0.18256983411758385</c:v>
                </c:pt>
                <c:pt idx="23">
                  <c:v>-0.27547640364597381</c:v>
                </c:pt>
                <c:pt idx="24">
                  <c:v>-0.43045586729469587</c:v>
                </c:pt>
                <c:pt idx="25">
                  <c:v>-0.41604633623842324</c:v>
                </c:pt>
              </c:numCache>
            </c:numRef>
          </c:val>
          <c:smooth val="0"/>
          <c:extLst>
            <c:ext xmlns:c16="http://schemas.microsoft.com/office/drawing/2014/chart" uri="{C3380CC4-5D6E-409C-BE32-E72D297353CC}">
              <c16:uniqueId val="{00000005-F612-40C7-BF80-D0846BEAA314}"/>
            </c:ext>
          </c:extLst>
        </c:ser>
        <c:ser>
          <c:idx val="7"/>
          <c:order val="6"/>
          <c:tx>
            <c:strRef>
              <c:f>'Central calculations'!$B$101</c:f>
              <c:strCache>
                <c:ptCount val="1"/>
                <c:pt idx="0">
                  <c:v>Cumulative Residuals</c:v>
                </c:pt>
              </c:strCache>
            </c:strRef>
          </c:tx>
          <c:spPr>
            <a:ln w="34925" cap="rnd">
              <a:solidFill>
                <a:schemeClr val="accent2">
                  <a:lumMod val="60000"/>
                </a:schemeClr>
              </a:solidFill>
              <a:round/>
            </a:ln>
            <a:effectLst/>
          </c:spPr>
          <c:marker>
            <c:symbol val="none"/>
          </c:marker>
          <c:dLbls>
            <c:dLbl>
              <c:idx val="22"/>
              <c:dLblPos val="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F612-40C7-BF80-D0846BEAA314}"/>
                </c:ext>
              </c:extLst>
            </c:dLbl>
            <c:spPr>
              <a:noFill/>
              <a:ln>
                <a:noFill/>
              </a:ln>
              <a:effectLst/>
            </c:spPr>
            <c:txPr>
              <a:bodyPr rot="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'Central calculations'!$C$63:$AB$63</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'Central calculations'!$C$101:$AB$101</c:f>
              <c:numCache>
                <c:formatCode>0%</c:formatCode>
                <c:ptCount val="26"/>
                <c:pt idx="0" formatCode="#,##0_);\(#,##0\)">
                  <c:v>0</c:v>
                </c:pt>
                <c:pt idx="1">
                  <c:v>-4.5326453661440813E-3</c:v>
                </c:pt>
                <c:pt idx="2">
                  <c:v>1.1959996706041687E-2</c:v>
                </c:pt>
                <c:pt idx="3">
                  <c:v>3.3703137956618522E-2</c:v>
                </c:pt>
                <c:pt idx="4">
                  <c:v>4.1652097043512443E-2</c:v>
                </c:pt>
                <c:pt idx="5">
                  <c:v>7.7690962635744501E-2</c:v>
                </c:pt>
                <c:pt idx="6">
                  <c:v>6.9404730883928303E-2</c:v>
                </c:pt>
                <c:pt idx="7">
                  <c:v>9.0874383385610241E-2</c:v>
                </c:pt>
                <c:pt idx="8">
                  <c:v>0.1128513395486767</c:v>
                </c:pt>
                <c:pt idx="9">
                  <c:v>0.14764534020347972</c:v>
                </c:pt>
                <c:pt idx="10">
                  <c:v>0.17945963186922717</c:v>
                </c:pt>
                <c:pt idx="11">
                  <c:v>0.16352500368596831</c:v>
                </c:pt>
                <c:pt idx="12">
                  <c:v>0.14381629137443089</c:v>
                </c:pt>
                <c:pt idx="13">
                  <c:v>0.12168221696967541</c:v>
                </c:pt>
                <c:pt idx="14">
                  <c:v>0.13440178099851777</c:v>
                </c:pt>
                <c:pt idx="15">
                  <c:v>0.13213014484831923</c:v>
                </c:pt>
                <c:pt idx="16">
                  <c:v>0.13501013033836923</c:v>
                </c:pt>
                <c:pt idx="17">
                  <c:v>0.12906889114373271</c:v>
                </c:pt>
                <c:pt idx="18">
                  <c:v>0.11024345847554042</c:v>
                </c:pt>
                <c:pt idx="19">
                  <c:v>0.10162441968430826</c:v>
                </c:pt>
                <c:pt idx="20">
                  <c:v>0.10205952664991834</c:v>
                </c:pt>
                <c:pt idx="21">
                  <c:v>7.2878367670364486E-2</c:v>
                </c:pt>
                <c:pt idx="22">
                  <c:v>8.0741481350701985E-2</c:v>
                </c:pt>
                <c:pt idx="23">
                  <c:v>6.0701796019632139E-2</c:v>
                </c:pt>
                <c:pt idx="24">
                  <c:v>5.7925933510819788E-2</c:v>
                </c:pt>
                <c:pt idx="25">
                  <c:v>6.5065778994281884E-2</c:v>
                </c:pt>
              </c:numCache>
            </c:numRef>
          </c:val>
          <c:smooth val="0"/>
          <c:extLst>
            <c:ext xmlns:c16="http://schemas.microsoft.com/office/drawing/2014/chart" uri="{C3380CC4-5D6E-409C-BE32-E72D297353CC}">
              <c16:uniqueId val="{00000007-F612-40C7-BF80-D0846BEAA314}"/>
            </c:ext>
          </c:extLst>
        </c:ser>
        <c:dLbls>
          <c:showLegendKey val="0"/>
          <c:showVal val="0"/>
          <c:showCatName val="0"/>
          <c:showSerName val="0"/>
          <c:showPercent val="0"/>
          <c:showBubbleSize val="0"/>
        </c:dLbls>
        <c:smooth val="0"/>
        <c:axId val="303840351"/>
        <c:axId val="303829311"/>
        <c:extLst>
          <c:ext xmlns:c15="http://schemas.microsoft.com/office/drawing/2012/chart" uri="{02D57815-91ED-43cb-92C2-25804820EDAC}">
            <c15:filteredLineSeries>
              <c15:ser>
                <c:idx val="2"/>
                <c:order val="2"/>
                <c:tx>
                  <c:strRef>
                    <c:extLst>
                      <c:ext uri="{02D57815-91ED-43cb-92C2-25804820EDAC}">
                        <c15:formulaRef>
                          <c15:sqref>'Central calculations'!$B$96</c15:sqref>
                        </c15:formulaRef>
                      </c:ext>
                    </c:extLst>
                    <c:strCache>
                      <c:ptCount val="1"/>
                      <c:pt idx="0">
                        <c:v>Σ(Trade Balance)</c:v>
                      </c:pt>
                    </c:strCache>
                  </c:strRef>
                </c:tx>
                <c:spPr>
                  <a:ln w="28575" cap="rnd">
                    <a:solidFill>
                      <a:schemeClr val="accent3"/>
                    </a:solidFill>
                    <a:round/>
                  </a:ln>
                  <a:effectLst/>
                </c:spPr>
                <c:marker>
                  <c:symbol val="none"/>
                </c:marker>
                <c:cat>
                  <c:strRef>
                    <c:extLst>
                      <c:ext uri="{02D57815-91ED-43cb-92C2-25804820EDAC}">
                        <c15:formulaRef>
                          <c15:sqref>'Central calculations'!$C$63:$AB$63</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'Central calculations'!$C$96:$AA$96</c15:sqref>
                        </c15:formulaRef>
                      </c:ext>
                    </c:extLst>
                    <c:numCache>
                      <c:formatCode>0%</c:formatCode>
                      <c:ptCount val="25"/>
                      <c:pt idx="0" formatCode="#,##0_);\(#,##0\)">
                        <c:v>0</c:v>
                      </c:pt>
                      <c:pt idx="1">
                        <c:v>-3.4055604381065779E-2</c:v>
                      </c:pt>
                      <c:pt idx="2">
                        <c:v>-7.1464164478319339E-2</c:v>
                      </c:pt>
                      <c:pt idx="3">
                        <c:v>-0.11148972199188233</c:v>
                      </c:pt>
                      <c:pt idx="4">
                        <c:v>-0.15454604983138523</c:v>
                      </c:pt>
                      <c:pt idx="5">
                        <c:v>-0.19975627339100555</c:v>
                      </c:pt>
                      <c:pt idx="6">
                        <c:v>-0.24379650539969308</c:v>
                      </c:pt>
                      <c:pt idx="7">
                        <c:v>-0.28182504041674145</c:v>
                      </c:pt>
                      <c:pt idx="8">
                        <c:v>-0.32441262296968831</c:v>
                      </c:pt>
                      <c:pt idx="9">
                        <c:v>-0.35821779100848861</c:v>
                      </c:pt>
                      <c:pt idx="10">
                        <c:v>-0.37805834274702638</c:v>
                      </c:pt>
                      <c:pt idx="11">
                        <c:v>-0.40025910754693994</c:v>
                      </c:pt>
                      <c:pt idx="12">
                        <c:v>-0.41650227636274145</c:v>
                      </c:pt>
                      <c:pt idx="13">
                        <c:v>-0.42751124064760343</c:v>
                      </c:pt>
                      <c:pt idx="14">
                        <c:v>-0.43733514689262332</c:v>
                      </c:pt>
                      <c:pt idx="15">
                        <c:v>-0.44774074883848042</c:v>
                      </c:pt>
                      <c:pt idx="16">
                        <c:v>-0.46109657589245351</c:v>
                      </c:pt>
                      <c:pt idx="17">
                        <c:v>-0.46847680768505162</c:v>
                      </c:pt>
                      <c:pt idx="18">
                        <c:v>-0.47274760971122892</c:v>
                      </c:pt>
                      <c:pt idx="19">
                        <c:v>-0.47932130919220056</c:v>
                      </c:pt>
                      <c:pt idx="20">
                        <c:v>-0.51323831712303458</c:v>
                      </c:pt>
                      <c:pt idx="21">
                        <c:v>-0.49768591732137435</c:v>
                      </c:pt>
                      <c:pt idx="22">
                        <c:v>-0.48865175439269837</c:v>
                      </c:pt>
                      <c:pt idx="23">
                        <c:v>-0.485620372867339</c:v>
                      </c:pt>
                      <c:pt idx="24">
                        <c:v>-0.49182070448494769</c:v>
                      </c:pt>
                    </c:numCache>
                  </c:numRef>
                </c:val>
                <c:smooth val="0"/>
                <c:extLst>
                  <c:ext xmlns:c16="http://schemas.microsoft.com/office/drawing/2014/chart" uri="{C3380CC4-5D6E-409C-BE32-E72D297353CC}">
                    <c16:uniqueId val="{00000008-F612-40C7-BF80-D0846BEAA314}"/>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'Central calculations'!$B$97</c15:sqref>
                        </c15:formulaRef>
                      </c:ext>
                    </c:extLst>
                    <c:strCache>
                      <c:ptCount val="1"/>
                      <c:pt idx="0">
                        <c:v>Σ(Primary Income)</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'Central calculations'!$C$63:$AB$63</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'Central calculations'!$C$97:$AA$97</c15:sqref>
                        </c15:formulaRef>
                      </c:ext>
                    </c:extLst>
                    <c:numCache>
                      <c:formatCode>0%</c:formatCode>
                      <c:ptCount val="25"/>
                      <c:pt idx="0" formatCode="#,##0_);\(#,##0\)">
                        <c:v>0</c:v>
                      </c:pt>
                      <c:pt idx="1">
                        <c:v>2.1965809542709722E-3</c:v>
                      </c:pt>
                      <c:pt idx="2">
                        <c:v>3.7285778334904063E-3</c:v>
                      </c:pt>
                      <c:pt idx="3">
                        <c:v>6.1104176668266928E-3</c:v>
                      </c:pt>
                      <c:pt idx="4">
                        <c:v>9.5428576105818022E-3</c:v>
                      </c:pt>
                      <c:pt idx="5">
                        <c:v>1.2329974231547946E-2</c:v>
                      </c:pt>
                      <c:pt idx="6">
                        <c:v>1.2793291641332985E-2</c:v>
                      </c:pt>
                      <c:pt idx="7">
                        <c:v>1.6657431844247002E-2</c:v>
                      </c:pt>
                      <c:pt idx="8">
                        <c:v>2.3908218742171576E-2</c:v>
                      </c:pt>
                      <c:pt idx="9">
                        <c:v>3.2370338649408414E-2</c:v>
                      </c:pt>
                      <c:pt idx="10">
                        <c:v>4.2432852681241272E-2</c:v>
                      </c:pt>
                      <c:pt idx="11">
                        <c:v>5.3911485477284811E-2</c:v>
                      </c:pt>
                      <c:pt idx="12">
                        <c:v>6.391423649563184E-2</c:v>
                      </c:pt>
                      <c:pt idx="13">
                        <c:v>7.3120308991925675E-2</c:v>
                      </c:pt>
                      <c:pt idx="14">
                        <c:v>8.1471425082774399E-2</c:v>
                      </c:pt>
                      <c:pt idx="15">
                        <c:v>8.8535774801858411E-2</c:v>
                      </c:pt>
                      <c:pt idx="16">
                        <c:v>9.6581422927003044E-2</c:v>
                      </c:pt>
                      <c:pt idx="17">
                        <c:v>0.10575848583272571</c:v>
                      </c:pt>
                      <c:pt idx="18">
                        <c:v>0.11276939462154768</c:v>
                      </c:pt>
                      <c:pt idx="19">
                        <c:v>0.11962957288765087</c:v>
                      </c:pt>
                      <c:pt idx="20">
                        <c:v>0.12886546621567885</c:v>
                      </c:pt>
                      <c:pt idx="21">
                        <c:v>0.12104161749334053</c:v>
                      </c:pt>
                      <c:pt idx="22">
                        <c:v>0.11477827331833919</c:v>
                      </c:pt>
                      <c:pt idx="23">
                        <c:v>0.10942038365424375</c:v>
                      </c:pt>
                      <c:pt idx="24">
                        <c:v>0.10246795003071882</c:v>
                      </c:pt>
                    </c:numCache>
                  </c:numRef>
                </c:val>
                <c:smooth val="0"/>
                <c:extLst xmlns:c15="http://schemas.microsoft.com/office/drawing/2012/chart">
                  <c:ext xmlns:c16="http://schemas.microsoft.com/office/drawing/2014/chart" uri="{C3380CC4-5D6E-409C-BE32-E72D297353CC}">
                    <c16:uniqueId val="{00000009-F612-40C7-BF80-D0846BEAA314}"/>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'Central calculations'!$B$98</c15:sqref>
                        </c15:formulaRef>
                      </c:ext>
                    </c:extLst>
                    <c:strCache>
                      <c:ptCount val="1"/>
                      <c:pt idx="0">
                        <c:v>Σ(Secondary Income)</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'Central calculations'!$C$63:$AB$63</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'Central calculations'!$C$98:$AA$98</c15:sqref>
                        </c15:formulaRef>
                      </c:ext>
                    </c:extLst>
                    <c:numCache>
                      <c:formatCode>0%</c:formatCode>
                      <c:ptCount val="25"/>
                      <c:pt idx="0" formatCode="#,##0_);\(#,##0\)">
                        <c:v>0</c:v>
                      </c:pt>
                      <c:pt idx="1">
                        <c:v>-5.3821147430990661E-3</c:v>
                      </c:pt>
                      <c:pt idx="2">
                        <c:v>-1.0055905792791722E-2</c:v>
                      </c:pt>
                      <c:pt idx="3">
                        <c:v>-1.4419936280714005E-2</c:v>
                      </c:pt>
                      <c:pt idx="4">
                        <c:v>-1.9385456569426709E-2</c:v>
                      </c:pt>
                      <c:pt idx="5">
                        <c:v>-2.4059144732805692E-2</c:v>
                      </c:pt>
                      <c:pt idx="6">
                        <c:v>-2.7707808564231735E-2</c:v>
                      </c:pt>
                      <c:pt idx="7">
                        <c:v>-3.265879979549819E-2</c:v>
                      </c:pt>
                      <c:pt idx="8">
                        <c:v>-3.8517660918489627E-2</c:v>
                      </c:pt>
                      <c:pt idx="9">
                        <c:v>-4.6235210421256924E-2</c:v>
                      </c:pt>
                      <c:pt idx="10">
                        <c:v>-5.1048707555319289E-2</c:v>
                      </c:pt>
                      <c:pt idx="11">
                        <c:v>-5.5862805053943344E-2</c:v>
                      </c:pt>
                      <c:pt idx="12">
                        <c:v>-5.9159406915220869E-2</c:v>
                      </c:pt>
                      <c:pt idx="13">
                        <c:v>-6.2182966346182325E-2</c:v>
                      </c:pt>
                      <c:pt idx="14">
                        <c:v>-6.4517523185352199E-2</c:v>
                      </c:pt>
                      <c:pt idx="15">
                        <c:v>-6.7718666302268374E-2</c:v>
                      </c:pt>
                      <c:pt idx="16">
                        <c:v>-7.1902110620104334E-2</c:v>
                      </c:pt>
                      <c:pt idx="17">
                        <c:v>-7.4481060161838877E-2</c:v>
                      </c:pt>
                      <c:pt idx="18">
                        <c:v>-7.6368310217122939E-2</c:v>
                      </c:pt>
                      <c:pt idx="19">
                        <c:v>-7.9275487465181066E-2</c:v>
                      </c:pt>
                      <c:pt idx="20">
                        <c:v>-8.5742328762637252E-2</c:v>
                      </c:pt>
                      <c:pt idx="21">
                        <c:v>-8.3090543547897633E-2</c:v>
                      </c:pt>
                      <c:pt idx="22">
                        <c:v>-8.2883444765991424E-2</c:v>
                      </c:pt>
                      <c:pt idx="23">
                        <c:v>-8.5070420509501449E-2</c:v>
                      </c:pt>
                      <c:pt idx="24">
                        <c:v>-8.8970748856577228E-2</c:v>
                      </c:pt>
                    </c:numCache>
                  </c:numRef>
                </c:val>
                <c:smooth val="0"/>
                <c:extLst xmlns:c15="http://schemas.microsoft.com/office/drawing/2012/chart">
                  <c:ext xmlns:c16="http://schemas.microsoft.com/office/drawing/2014/chart" uri="{C3380CC4-5D6E-409C-BE32-E72D297353CC}">
                    <c16:uniqueId val="{0000000A-F612-40C7-BF80-D0846BEAA314}"/>
                  </c:ext>
                </c:extLst>
              </c15:ser>
            </c15:filteredLineSeries>
          </c:ext>
        </c:extLst>
      </c:lineChart>
      <c:catAx>
        <c:axId val="303840351"/>
        <c:scaling>
          <c:orientation val="minMax"/>
        </c:scaling>
        <c:delete val="0"/>
        <c:axPos val="b"/>
        <c:numFmt formatCode="General" sourceLinked="1"/>
        <c:majorTickMark val="none"/>
        <c:minorTickMark val="none"/>
        <c:tickLblPos val="low"/>
        <c:spPr>
          <a:noFill/>
          <a:ln w="12700" cap="flat" cmpd="sng" algn="ctr">
            <a:solidFill>
              <a:schemeClr val="bg1">
                <a:lumMod val="65000"/>
              </a:schemeClr>
            </a:solidFill>
            <a:round/>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303829311"/>
        <c:crosses val="autoZero"/>
        <c:auto val="1"/>
        <c:lblAlgn val="ctr"/>
        <c:lblOffset val="100"/>
        <c:noMultiLvlLbl val="0"/>
      </c:catAx>
      <c:valAx>
        <c:axId val="303829311"/>
        <c:scaling>
          <c:orientation val="minMax"/>
          <c:max val="0.30000000000000004"/>
          <c:min val="-1"/>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303840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rgbClr val="14486E"/>
          </a:solidFill>
        </a:defRPr>
      </a:pPr>
      <a:endParaRPr lang="fr-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rgbClr val="14486E"/>
                </a:solidFill>
                <a:latin typeface="+mn-lt"/>
                <a:ea typeface="+mn-ea"/>
                <a:cs typeface="+mn-cs"/>
              </a:defRPr>
            </a:pPr>
            <a:r>
              <a:rPr lang="en-US" sz="2400" b="1" noProof="0" dirty="0"/>
              <a:t>Net inflows into US assets</a:t>
            </a:r>
          </a:p>
          <a:p>
            <a:pPr>
              <a:defRPr/>
            </a:pPr>
            <a:r>
              <a:rPr lang="en-US" sz="2400" noProof="0" dirty="0"/>
              <a:t>(in US$ billion)</a:t>
            </a:r>
          </a:p>
        </c:rich>
      </c:tx>
      <c:overlay val="0"/>
      <c:spPr>
        <a:noFill/>
        <a:ln>
          <a:noFill/>
        </a:ln>
        <a:effectLst/>
      </c:spPr>
      <c:txPr>
        <a:bodyPr rot="0" spcFirstLastPara="1" vertOverflow="ellipsis" vert="horz" wrap="square" anchor="ctr" anchorCtr="1"/>
        <a:lstStyle/>
        <a:p>
          <a:pPr>
            <a:defRPr sz="1920" b="0" i="0" u="none" strike="noStrike" kern="1200" spc="0" baseline="0">
              <a:solidFill>
                <a:srgbClr val="14486E"/>
              </a:solidFill>
              <a:latin typeface="+mn-lt"/>
              <a:ea typeface="+mn-ea"/>
              <a:cs typeface="+mn-cs"/>
            </a:defRPr>
          </a:pPr>
          <a:endParaRPr lang="fr-FR"/>
        </a:p>
      </c:txPr>
    </c:title>
    <c:autoTitleDeleted val="0"/>
    <c:plotArea>
      <c:layout>
        <c:manualLayout>
          <c:layoutTarget val="inner"/>
          <c:xMode val="edge"/>
          <c:yMode val="edge"/>
          <c:x val="7.6689061271196776E-2"/>
          <c:y val="0.18926890548937794"/>
          <c:w val="0.89002318675400849"/>
          <c:h val="0.72234582856630103"/>
        </c:manualLayout>
      </c:layout>
      <c:barChart>
        <c:barDir val="col"/>
        <c:grouping val="stacked"/>
        <c:varyColors val="0"/>
        <c:ser>
          <c:idx val="3"/>
          <c:order val="0"/>
          <c:tx>
            <c:strRef>
              <c:f>' Net inflows US'!$B$15</c:f>
              <c:strCache>
                <c:ptCount val="1"/>
                <c:pt idx="0">
                  <c:v>Equities</c:v>
                </c:pt>
              </c:strCache>
            </c:strRef>
          </c:tx>
          <c:spPr>
            <a:solidFill>
              <a:schemeClr val="accent4"/>
            </a:solidFill>
            <a:ln>
              <a:noFill/>
            </a:ln>
            <a:effectLst/>
          </c:spPr>
          <c:invertIfNegative val="0"/>
          <c:cat>
            <c:numRef>
              <c:f>' Net inflows US'!$O$5:$IZ$5</c:f>
              <c:numCache>
                <c:formatCode>m/d/yyyy</c:formatCode>
                <c:ptCount val="24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pt idx="231">
                  <c:v>45748</c:v>
                </c:pt>
                <c:pt idx="232">
                  <c:v>45778</c:v>
                </c:pt>
                <c:pt idx="233">
                  <c:v>45809</c:v>
                </c:pt>
                <c:pt idx="234">
                  <c:v>45839</c:v>
                </c:pt>
                <c:pt idx="235">
                  <c:v>45870</c:v>
                </c:pt>
                <c:pt idx="236">
                  <c:v>45901</c:v>
                </c:pt>
                <c:pt idx="237">
                  <c:v>45931</c:v>
                </c:pt>
                <c:pt idx="238">
                  <c:v>45962</c:v>
                </c:pt>
                <c:pt idx="239">
                  <c:v>45992</c:v>
                </c:pt>
                <c:pt idx="240">
                  <c:v>46023</c:v>
                </c:pt>
                <c:pt idx="241">
                  <c:v>46054</c:v>
                </c:pt>
                <c:pt idx="242">
                  <c:v>46082</c:v>
                </c:pt>
                <c:pt idx="243">
                  <c:v>46113</c:v>
                </c:pt>
                <c:pt idx="244">
                  <c:v>46143</c:v>
                </c:pt>
                <c:pt idx="245">
                  <c:v>46174</c:v>
                </c:pt>
              </c:numCache>
            </c:numRef>
          </c:cat>
          <c:val>
            <c:numRef>
              <c:f>' Net inflows US'!$O$15:$IZ$15</c:f>
              <c:numCache>
                <c:formatCode>0.0</c:formatCode>
                <c:ptCount val="246"/>
                <c:pt idx="0">
                  <c:v>94.569000000000003</c:v>
                </c:pt>
                <c:pt idx="1">
                  <c:v>111.10499999999999</c:v>
                </c:pt>
                <c:pt idx="2">
                  <c:v>131.20699999999999</c:v>
                </c:pt>
                <c:pt idx="3">
                  <c:v>139.45599999999999</c:v>
                </c:pt>
                <c:pt idx="4">
                  <c:v>153.09199999999998</c:v>
                </c:pt>
                <c:pt idx="5">
                  <c:v>147.77099999999999</c:v>
                </c:pt>
                <c:pt idx="6">
                  <c:v>154.34799999999998</c:v>
                </c:pt>
                <c:pt idx="7">
                  <c:v>160.52999999999997</c:v>
                </c:pt>
                <c:pt idx="8">
                  <c:v>152.19899999999998</c:v>
                </c:pt>
                <c:pt idx="9">
                  <c:v>170.91899999999998</c:v>
                </c:pt>
                <c:pt idx="10">
                  <c:v>172.29900000000001</c:v>
                </c:pt>
                <c:pt idx="11">
                  <c:v>150.41500000000002</c:v>
                </c:pt>
                <c:pt idx="12">
                  <c:v>147.559</c:v>
                </c:pt>
                <c:pt idx="13">
                  <c:v>142.21699999999998</c:v>
                </c:pt>
                <c:pt idx="14">
                  <c:v>128.85300000000001</c:v>
                </c:pt>
                <c:pt idx="15">
                  <c:v>144.07499999999999</c:v>
                </c:pt>
                <c:pt idx="16">
                  <c:v>172.10199999999998</c:v>
                </c:pt>
                <c:pt idx="17">
                  <c:v>203.601</c:v>
                </c:pt>
                <c:pt idx="18">
                  <c:v>210.49799999999999</c:v>
                </c:pt>
                <c:pt idx="19">
                  <c:v>161.797</c:v>
                </c:pt>
                <c:pt idx="20">
                  <c:v>149.702</c:v>
                </c:pt>
                <c:pt idx="21">
                  <c:v>152.86300000000003</c:v>
                </c:pt>
                <c:pt idx="22">
                  <c:v>150.51000000000002</c:v>
                </c:pt>
                <c:pt idx="23">
                  <c:v>195.52100000000004</c:v>
                </c:pt>
                <c:pt idx="24">
                  <c:v>191.02000000000004</c:v>
                </c:pt>
                <c:pt idx="25">
                  <c:v>180.58799999999999</c:v>
                </c:pt>
                <c:pt idx="26">
                  <c:v>182.47899999999998</c:v>
                </c:pt>
                <c:pt idx="27">
                  <c:v>143.304</c:v>
                </c:pt>
                <c:pt idx="28">
                  <c:v>117.24000000000001</c:v>
                </c:pt>
                <c:pt idx="29">
                  <c:v>85.585000000000022</c:v>
                </c:pt>
                <c:pt idx="30">
                  <c:v>58.615000000000002</c:v>
                </c:pt>
                <c:pt idx="31">
                  <c:v>98.250000000000014</c:v>
                </c:pt>
                <c:pt idx="32">
                  <c:v>107.155</c:v>
                </c:pt>
                <c:pt idx="33">
                  <c:v>73.955000000000013</c:v>
                </c:pt>
                <c:pt idx="34">
                  <c:v>74.160000000000011</c:v>
                </c:pt>
                <c:pt idx="35">
                  <c:v>44.796000000000006</c:v>
                </c:pt>
                <c:pt idx="36">
                  <c:v>29.702000000000002</c:v>
                </c:pt>
                <c:pt idx="37">
                  <c:v>23.446000000000002</c:v>
                </c:pt>
                <c:pt idx="38">
                  <c:v>26.829000000000001</c:v>
                </c:pt>
                <c:pt idx="39">
                  <c:v>42.310999999999993</c:v>
                </c:pt>
                <c:pt idx="40">
                  <c:v>44.213999999999999</c:v>
                </c:pt>
                <c:pt idx="41">
                  <c:v>65.876000000000005</c:v>
                </c:pt>
                <c:pt idx="42">
                  <c:v>101.446</c:v>
                </c:pt>
                <c:pt idx="43">
                  <c:v>114.684</c:v>
                </c:pt>
                <c:pt idx="44">
                  <c:v>118.84399999999999</c:v>
                </c:pt>
                <c:pt idx="45">
                  <c:v>132.078</c:v>
                </c:pt>
                <c:pt idx="46">
                  <c:v>136.846</c:v>
                </c:pt>
                <c:pt idx="47">
                  <c:v>152.73400000000001</c:v>
                </c:pt>
                <c:pt idx="48">
                  <c:v>154.56800000000001</c:v>
                </c:pt>
                <c:pt idx="49">
                  <c:v>171.73800000000003</c:v>
                </c:pt>
                <c:pt idx="50">
                  <c:v>169.06700000000001</c:v>
                </c:pt>
                <c:pt idx="51">
                  <c:v>174.93099999999998</c:v>
                </c:pt>
                <c:pt idx="52">
                  <c:v>157.04399999999998</c:v>
                </c:pt>
                <c:pt idx="53">
                  <c:v>132.93799999999999</c:v>
                </c:pt>
                <c:pt idx="54">
                  <c:v>115.84999999999997</c:v>
                </c:pt>
                <c:pt idx="55">
                  <c:v>108.52</c:v>
                </c:pt>
                <c:pt idx="56">
                  <c:v>113.488</c:v>
                </c:pt>
                <c:pt idx="57">
                  <c:v>119.38800000000001</c:v>
                </c:pt>
                <c:pt idx="58">
                  <c:v>122.96200000000002</c:v>
                </c:pt>
                <c:pt idx="59">
                  <c:v>109.74100000000001</c:v>
                </c:pt>
                <c:pt idx="60">
                  <c:v>121.07500000000002</c:v>
                </c:pt>
                <c:pt idx="61">
                  <c:v>114.2</c:v>
                </c:pt>
                <c:pt idx="62">
                  <c:v>116.67099999999999</c:v>
                </c:pt>
                <c:pt idx="63">
                  <c:v>124.69</c:v>
                </c:pt>
                <c:pt idx="64">
                  <c:v>133.94</c:v>
                </c:pt>
                <c:pt idx="65">
                  <c:v>141.959</c:v>
                </c:pt>
                <c:pt idx="66">
                  <c:v>128.17699999999999</c:v>
                </c:pt>
                <c:pt idx="67">
                  <c:v>116.73099999999999</c:v>
                </c:pt>
                <c:pt idx="68">
                  <c:v>76.693000000000012</c:v>
                </c:pt>
                <c:pt idx="69">
                  <c:v>63.247000000000007</c:v>
                </c:pt>
                <c:pt idx="70">
                  <c:v>42.806000000000012</c:v>
                </c:pt>
                <c:pt idx="71">
                  <c:v>25.075000000000006</c:v>
                </c:pt>
                <c:pt idx="72">
                  <c:v>13.503</c:v>
                </c:pt>
                <c:pt idx="73">
                  <c:v>14.684999999999992</c:v>
                </c:pt>
                <c:pt idx="74">
                  <c:v>5.5120000000000022</c:v>
                </c:pt>
                <c:pt idx="75">
                  <c:v>-10.077999999999999</c:v>
                </c:pt>
                <c:pt idx="76">
                  <c:v>-16.8</c:v>
                </c:pt>
                <c:pt idx="77">
                  <c:v>-23.270999999999994</c:v>
                </c:pt>
                <c:pt idx="78">
                  <c:v>-14.070000000000006</c:v>
                </c:pt>
                <c:pt idx="79">
                  <c:v>-1.9339999999999993</c:v>
                </c:pt>
                <c:pt idx="80">
                  <c:v>42.030999999999999</c:v>
                </c:pt>
                <c:pt idx="81">
                  <c:v>42.94</c:v>
                </c:pt>
                <c:pt idx="82">
                  <c:v>72.59899999999999</c:v>
                </c:pt>
                <c:pt idx="83">
                  <c:v>108.79100000000001</c:v>
                </c:pt>
                <c:pt idx="84">
                  <c:v>110.46000000000001</c:v>
                </c:pt>
                <c:pt idx="85">
                  <c:v>100.66500000000001</c:v>
                </c:pt>
                <c:pt idx="86">
                  <c:v>102.52500000000001</c:v>
                </c:pt>
                <c:pt idx="87">
                  <c:v>111.32900000000001</c:v>
                </c:pt>
                <c:pt idx="88">
                  <c:v>100.566</c:v>
                </c:pt>
                <c:pt idx="89">
                  <c:v>76.111999999999995</c:v>
                </c:pt>
                <c:pt idx="90">
                  <c:v>58.487999999999992</c:v>
                </c:pt>
                <c:pt idx="91">
                  <c:v>35.99199999999999</c:v>
                </c:pt>
                <c:pt idx="92">
                  <c:v>23.917000000000002</c:v>
                </c:pt>
                <c:pt idx="93">
                  <c:v>27.068000000000001</c:v>
                </c:pt>
                <c:pt idx="94">
                  <c:v>-3.3709999999999987</c:v>
                </c:pt>
                <c:pt idx="95">
                  <c:v>-43.242999999999995</c:v>
                </c:pt>
                <c:pt idx="96">
                  <c:v>-54.981000000000002</c:v>
                </c:pt>
                <c:pt idx="97">
                  <c:v>-53.346999999999994</c:v>
                </c:pt>
                <c:pt idx="98">
                  <c:v>-75.859000000000009</c:v>
                </c:pt>
                <c:pt idx="99">
                  <c:v>-75.675000000000011</c:v>
                </c:pt>
                <c:pt idx="100">
                  <c:v>-57.63600000000001</c:v>
                </c:pt>
                <c:pt idx="101">
                  <c:v>-27.892999999999994</c:v>
                </c:pt>
                <c:pt idx="102">
                  <c:v>-21.888999999999996</c:v>
                </c:pt>
                <c:pt idx="103">
                  <c:v>-7.1539999999999946</c:v>
                </c:pt>
                <c:pt idx="104">
                  <c:v>-15.210999999999999</c:v>
                </c:pt>
                <c:pt idx="105">
                  <c:v>-49.263999999999996</c:v>
                </c:pt>
                <c:pt idx="106">
                  <c:v>-35.568999999999996</c:v>
                </c:pt>
                <c:pt idx="107">
                  <c:v>-16.012999999999998</c:v>
                </c:pt>
                <c:pt idx="108">
                  <c:v>6.2530000000000037</c:v>
                </c:pt>
                <c:pt idx="109">
                  <c:v>7.9870000000000054</c:v>
                </c:pt>
                <c:pt idx="110">
                  <c:v>-3.6919999999999966</c:v>
                </c:pt>
                <c:pt idx="111">
                  <c:v>-10.447999999999997</c:v>
                </c:pt>
                <c:pt idx="112">
                  <c:v>-30.141999999999996</c:v>
                </c:pt>
                <c:pt idx="113">
                  <c:v>-54.896000000000001</c:v>
                </c:pt>
                <c:pt idx="114">
                  <c:v>-45.03</c:v>
                </c:pt>
                <c:pt idx="115">
                  <c:v>-55.247</c:v>
                </c:pt>
                <c:pt idx="116">
                  <c:v>-91.853000000000009</c:v>
                </c:pt>
                <c:pt idx="117">
                  <c:v>-77.414999999999992</c:v>
                </c:pt>
                <c:pt idx="118">
                  <c:v>-96.258999999999986</c:v>
                </c:pt>
                <c:pt idx="119">
                  <c:v>-114.929</c:v>
                </c:pt>
                <c:pt idx="120">
                  <c:v>-130.28</c:v>
                </c:pt>
                <c:pt idx="121">
                  <c:v>-145.321</c:v>
                </c:pt>
                <c:pt idx="122">
                  <c:v>-134.55500000000001</c:v>
                </c:pt>
                <c:pt idx="123">
                  <c:v>-139.80500000000001</c:v>
                </c:pt>
                <c:pt idx="124">
                  <c:v>-140.10599999999999</c:v>
                </c:pt>
                <c:pt idx="125">
                  <c:v>-125.78699999999999</c:v>
                </c:pt>
                <c:pt idx="126">
                  <c:v>-104.25</c:v>
                </c:pt>
                <c:pt idx="127">
                  <c:v>-88.779000000000011</c:v>
                </c:pt>
                <c:pt idx="128">
                  <c:v>-58.454000000000008</c:v>
                </c:pt>
                <c:pt idx="129">
                  <c:v>-23.097000000000012</c:v>
                </c:pt>
                <c:pt idx="130">
                  <c:v>-12.781999999999989</c:v>
                </c:pt>
                <c:pt idx="131">
                  <c:v>-6.8740000000000006</c:v>
                </c:pt>
                <c:pt idx="132">
                  <c:v>9.5900000000000016</c:v>
                </c:pt>
                <c:pt idx="133">
                  <c:v>45.209000000000003</c:v>
                </c:pt>
                <c:pt idx="134">
                  <c:v>64.884999999999991</c:v>
                </c:pt>
                <c:pt idx="135">
                  <c:v>80.028999999999996</c:v>
                </c:pt>
                <c:pt idx="136">
                  <c:v>90.951000000000022</c:v>
                </c:pt>
                <c:pt idx="137">
                  <c:v>94.303000000000011</c:v>
                </c:pt>
                <c:pt idx="138">
                  <c:v>54.408000000000001</c:v>
                </c:pt>
                <c:pt idx="139">
                  <c:v>45.958000000000006</c:v>
                </c:pt>
                <c:pt idx="140">
                  <c:v>74.061999999999998</c:v>
                </c:pt>
                <c:pt idx="141">
                  <c:v>63.818999999999996</c:v>
                </c:pt>
                <c:pt idx="142">
                  <c:v>79.203000000000003</c:v>
                </c:pt>
                <c:pt idx="143">
                  <c:v>118.84000000000002</c:v>
                </c:pt>
                <c:pt idx="144">
                  <c:v>135.55199999999999</c:v>
                </c:pt>
                <c:pt idx="145">
                  <c:v>113.202</c:v>
                </c:pt>
                <c:pt idx="146">
                  <c:v>88.128</c:v>
                </c:pt>
                <c:pt idx="147">
                  <c:v>79.858000000000004</c:v>
                </c:pt>
                <c:pt idx="148">
                  <c:v>52.487000000000002</c:v>
                </c:pt>
                <c:pt idx="149">
                  <c:v>29.910999999999998</c:v>
                </c:pt>
                <c:pt idx="150">
                  <c:v>27.812000000000005</c:v>
                </c:pt>
                <c:pt idx="151">
                  <c:v>16.198000000000015</c:v>
                </c:pt>
                <c:pt idx="152">
                  <c:v>-26.972999999999999</c:v>
                </c:pt>
                <c:pt idx="153">
                  <c:v>-61.471999999999994</c:v>
                </c:pt>
                <c:pt idx="154">
                  <c:v>-79.762</c:v>
                </c:pt>
                <c:pt idx="155">
                  <c:v>-129.72499999999999</c:v>
                </c:pt>
                <c:pt idx="156">
                  <c:v>-195.67699999999999</c:v>
                </c:pt>
                <c:pt idx="157">
                  <c:v>-205.41799999999998</c:v>
                </c:pt>
                <c:pt idx="158">
                  <c:v>-207.48000000000002</c:v>
                </c:pt>
                <c:pt idx="159">
                  <c:v>-214.56899999999999</c:v>
                </c:pt>
                <c:pt idx="160">
                  <c:v>-189.37</c:v>
                </c:pt>
                <c:pt idx="161">
                  <c:v>-135.96499999999997</c:v>
                </c:pt>
                <c:pt idx="162">
                  <c:v>-97.675999999999988</c:v>
                </c:pt>
                <c:pt idx="163">
                  <c:v>-101.708</c:v>
                </c:pt>
                <c:pt idx="164">
                  <c:v>-75.969999999999985</c:v>
                </c:pt>
                <c:pt idx="165">
                  <c:v>-58.020999999999994</c:v>
                </c:pt>
                <c:pt idx="166">
                  <c:v>-43.835999999999991</c:v>
                </c:pt>
                <c:pt idx="167">
                  <c:v>0.50400000000000844</c:v>
                </c:pt>
                <c:pt idx="168">
                  <c:v>37.852000000000004</c:v>
                </c:pt>
                <c:pt idx="169">
                  <c:v>60.202000000000005</c:v>
                </c:pt>
                <c:pt idx="170">
                  <c:v>86.308000000000007</c:v>
                </c:pt>
                <c:pt idx="171">
                  <c:v>81.85799999999999</c:v>
                </c:pt>
                <c:pt idx="172">
                  <c:v>163.04400000000001</c:v>
                </c:pt>
                <c:pt idx="173">
                  <c:v>165.21700000000001</c:v>
                </c:pt>
                <c:pt idx="174">
                  <c:v>157.56100000000004</c:v>
                </c:pt>
                <c:pt idx="175">
                  <c:v>205.124</c:v>
                </c:pt>
                <c:pt idx="176">
                  <c:v>234.46300000000002</c:v>
                </c:pt>
                <c:pt idx="177">
                  <c:v>261.97800000000001</c:v>
                </c:pt>
                <c:pt idx="178">
                  <c:v>314.56000000000006</c:v>
                </c:pt>
                <c:pt idx="179">
                  <c:v>366.99700000000001</c:v>
                </c:pt>
                <c:pt idx="180">
                  <c:v>372.84699999999998</c:v>
                </c:pt>
                <c:pt idx="181">
                  <c:v>375.32900000000001</c:v>
                </c:pt>
                <c:pt idx="182">
                  <c:v>404.73900000000003</c:v>
                </c:pt>
                <c:pt idx="183">
                  <c:v>397.16399999999999</c:v>
                </c:pt>
                <c:pt idx="184">
                  <c:v>315.06700000000001</c:v>
                </c:pt>
                <c:pt idx="185">
                  <c:v>311.738</c:v>
                </c:pt>
                <c:pt idx="186">
                  <c:v>260.88599999999997</c:v>
                </c:pt>
                <c:pt idx="187">
                  <c:v>242.94299999999996</c:v>
                </c:pt>
                <c:pt idx="188">
                  <c:v>193.82800000000003</c:v>
                </c:pt>
                <c:pt idx="189">
                  <c:v>148.72500000000002</c:v>
                </c:pt>
                <c:pt idx="190">
                  <c:v>95.974000000000018</c:v>
                </c:pt>
                <c:pt idx="191">
                  <c:v>47.826999999999998</c:v>
                </c:pt>
                <c:pt idx="192">
                  <c:v>-14.443000000000005</c:v>
                </c:pt>
                <c:pt idx="193">
                  <c:v>-53.981999999999999</c:v>
                </c:pt>
                <c:pt idx="194">
                  <c:v>-180.28100000000001</c:v>
                </c:pt>
                <c:pt idx="195">
                  <c:v>-174.11099999999999</c:v>
                </c:pt>
                <c:pt idx="196">
                  <c:v>-180.905</c:v>
                </c:pt>
                <c:pt idx="197">
                  <c:v>-231.47</c:v>
                </c:pt>
                <c:pt idx="198">
                  <c:v>-257.48200000000003</c:v>
                </c:pt>
                <c:pt idx="199">
                  <c:v>-293.50900000000001</c:v>
                </c:pt>
                <c:pt idx="200">
                  <c:v>-283.38700000000006</c:v>
                </c:pt>
                <c:pt idx="201">
                  <c:v>-285.92900000000009</c:v>
                </c:pt>
                <c:pt idx="202">
                  <c:v>-251.37400000000008</c:v>
                </c:pt>
                <c:pt idx="203">
                  <c:v>-226.84400000000002</c:v>
                </c:pt>
                <c:pt idx="204">
                  <c:v>-203.73700000000008</c:v>
                </c:pt>
                <c:pt idx="205">
                  <c:v>-148.55199999999999</c:v>
                </c:pt>
                <c:pt idx="206">
                  <c:v>-27.21600000000003</c:v>
                </c:pt>
                <c:pt idx="207">
                  <c:v>-61.721000000000025</c:v>
                </c:pt>
                <c:pt idx="208">
                  <c:v>-86.552999999999997</c:v>
                </c:pt>
                <c:pt idx="209">
                  <c:v>61.509</c:v>
                </c:pt>
                <c:pt idx="210">
                  <c:v>148.54299999999998</c:v>
                </c:pt>
                <c:pt idx="211">
                  <c:v>175.20399999999998</c:v>
                </c:pt>
                <c:pt idx="212">
                  <c:v>148.73999999999998</c:v>
                </c:pt>
                <c:pt idx="213">
                  <c:v>92.261999999999986</c:v>
                </c:pt>
                <c:pt idx="214">
                  <c:v>47.513999999999974</c:v>
                </c:pt>
                <c:pt idx="215">
                  <c:v>-11.030000000000015</c:v>
                </c:pt>
                <c:pt idx="216">
                  <c:v>-104.127</c:v>
                </c:pt>
                <c:pt idx="217">
                  <c:v>-156.97899999999998</c:v>
                </c:pt>
                <c:pt idx="218">
                  <c:v>-139.523</c:v>
                </c:pt>
                <c:pt idx="219">
                  <c:v>-120.203</c:v>
                </c:pt>
                <c:pt idx="220">
                  <c:v>-93.464000000000027</c:v>
                </c:pt>
                <c:pt idx="221">
                  <c:v>-147.73199999999997</c:v>
                </c:pt>
                <c:pt idx="222">
                  <c:v>-151.553</c:v>
                </c:pt>
                <c:pt idx="223">
                  <c:v>-99.450999999999993</c:v>
                </c:pt>
                <c:pt idx="224">
                  <c:v>52.685000000000045</c:v>
                </c:pt>
                <c:pt idx="225">
                  <c:v>99.325000000000017</c:v>
                </c:pt>
                <c:pt idx="226">
                  <c:v>243.24300000000002</c:v>
                </c:pt>
                <c:pt idx="227">
                  <c:v>307.49200000000002</c:v>
                </c:pt>
                <c:pt idx="228">
                  <c:v>410.697</c:v>
                </c:pt>
                <c:pt idx="229">
                  <c:v>454.29700000000003</c:v>
                </c:pt>
                <c:pt idx="230">
                  <c:v>415.28200000000004</c:v>
                </c:pt>
                <c:pt idx="231">
                  <c:v>420.54700000000003</c:v>
                </c:pt>
                <c:pt idx="232">
                  <c:v>543.56500000000005</c:v>
                </c:pt>
                <c:pt idx="233">
                  <c:v>638.71399999999994</c:v>
                </c:pt>
                <c:pt idx="234">
                  <c:v>597.29499999999996</c:v>
                </c:pt>
                <c:pt idx="235">
                  <c:v>633.17200000000003</c:v>
                </c:pt>
                <c:pt idx="236">
                  <c:v>636.38699999999994</c:v>
                </c:pt>
                <c:pt idx="237">
                  <c:v>730.82100000000003</c:v>
                </c:pt>
                <c:pt idx="238">
                  <c:v>683.26200000000006</c:v>
                </c:pt>
                <c:pt idx="239">
                  <c:v>741.60699999999997</c:v>
                </c:pt>
                <c:pt idx="240">
                  <c:v>749.779</c:v>
                </c:pt>
                <c:pt idx="241">
                  <c:v>751.91399999999999</c:v>
                </c:pt>
                <c:pt idx="242">
                  <c:v>756.38199999999995</c:v>
                </c:pt>
                <c:pt idx="243">
                  <c:v>882.76</c:v>
                </c:pt>
                <c:pt idx="244">
                  <c:v>901.6049999999999</c:v>
                </c:pt>
                <c:pt idx="245">
                  <c:v>919.452</c:v>
                </c:pt>
              </c:numCache>
            </c:numRef>
          </c:val>
          <c:extLst>
            <c:ext xmlns:c16="http://schemas.microsoft.com/office/drawing/2014/chart" uri="{C3380CC4-5D6E-409C-BE32-E72D297353CC}">
              <c16:uniqueId val="{00000000-07B7-4227-8882-82C77D510467}"/>
            </c:ext>
          </c:extLst>
        </c:ser>
        <c:ser>
          <c:idx val="2"/>
          <c:order val="1"/>
          <c:tx>
            <c:strRef>
              <c:f>' Net inflows US'!$B$14</c:f>
              <c:strCache>
                <c:ptCount val="1"/>
                <c:pt idx="0">
                  <c:v>Corporate Bonds</c:v>
                </c:pt>
              </c:strCache>
            </c:strRef>
          </c:tx>
          <c:spPr>
            <a:solidFill>
              <a:srgbClr val="07818C"/>
            </a:solidFill>
            <a:ln>
              <a:noFill/>
            </a:ln>
            <a:effectLst/>
          </c:spPr>
          <c:invertIfNegative val="0"/>
          <c:cat>
            <c:numRef>
              <c:f>' Net inflows US'!$O$5:$IZ$5</c:f>
              <c:numCache>
                <c:formatCode>m/d/yyyy</c:formatCode>
                <c:ptCount val="24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pt idx="231">
                  <c:v>45748</c:v>
                </c:pt>
                <c:pt idx="232">
                  <c:v>45778</c:v>
                </c:pt>
                <c:pt idx="233">
                  <c:v>45809</c:v>
                </c:pt>
                <c:pt idx="234">
                  <c:v>45839</c:v>
                </c:pt>
                <c:pt idx="235">
                  <c:v>45870</c:v>
                </c:pt>
                <c:pt idx="236">
                  <c:v>45901</c:v>
                </c:pt>
                <c:pt idx="237">
                  <c:v>45931</c:v>
                </c:pt>
                <c:pt idx="238">
                  <c:v>45962</c:v>
                </c:pt>
                <c:pt idx="239">
                  <c:v>45992</c:v>
                </c:pt>
                <c:pt idx="240">
                  <c:v>46023</c:v>
                </c:pt>
                <c:pt idx="241">
                  <c:v>46054</c:v>
                </c:pt>
                <c:pt idx="242">
                  <c:v>46082</c:v>
                </c:pt>
                <c:pt idx="243">
                  <c:v>46113</c:v>
                </c:pt>
                <c:pt idx="244">
                  <c:v>46143</c:v>
                </c:pt>
                <c:pt idx="245">
                  <c:v>46174</c:v>
                </c:pt>
              </c:numCache>
            </c:numRef>
          </c:cat>
          <c:val>
            <c:numRef>
              <c:f>' Net inflows US'!$O$14:$IZ$14</c:f>
              <c:numCache>
                <c:formatCode>0.0</c:formatCode>
                <c:ptCount val="246"/>
                <c:pt idx="0">
                  <c:v>384.42500000000001</c:v>
                </c:pt>
                <c:pt idx="1">
                  <c:v>391.07799999999997</c:v>
                </c:pt>
                <c:pt idx="2">
                  <c:v>419.529</c:v>
                </c:pt>
                <c:pt idx="3">
                  <c:v>443.02</c:v>
                </c:pt>
                <c:pt idx="4">
                  <c:v>465.916</c:v>
                </c:pt>
                <c:pt idx="5">
                  <c:v>457.12900000000002</c:v>
                </c:pt>
                <c:pt idx="6">
                  <c:v>453.94500000000005</c:v>
                </c:pt>
                <c:pt idx="7">
                  <c:v>462.20699999999999</c:v>
                </c:pt>
                <c:pt idx="8">
                  <c:v>481.18699999999995</c:v>
                </c:pt>
                <c:pt idx="9">
                  <c:v>484.78199999999998</c:v>
                </c:pt>
                <c:pt idx="10">
                  <c:v>510.28099999999995</c:v>
                </c:pt>
                <c:pt idx="11">
                  <c:v>510.80599999999993</c:v>
                </c:pt>
                <c:pt idx="12">
                  <c:v>530.12599999999998</c:v>
                </c:pt>
                <c:pt idx="13">
                  <c:v>542.12899999999991</c:v>
                </c:pt>
                <c:pt idx="14">
                  <c:v>539.01900000000001</c:v>
                </c:pt>
                <c:pt idx="15">
                  <c:v>531.33000000000004</c:v>
                </c:pt>
                <c:pt idx="16">
                  <c:v>567.39</c:v>
                </c:pt>
                <c:pt idx="17">
                  <c:v>555.66200000000003</c:v>
                </c:pt>
                <c:pt idx="18">
                  <c:v>540.17899999999997</c:v>
                </c:pt>
                <c:pt idx="19">
                  <c:v>494.19899999999996</c:v>
                </c:pt>
                <c:pt idx="20">
                  <c:v>447.12800000000004</c:v>
                </c:pt>
                <c:pt idx="21">
                  <c:v>440.13800000000003</c:v>
                </c:pt>
                <c:pt idx="22">
                  <c:v>392.42199999999997</c:v>
                </c:pt>
                <c:pt idx="23">
                  <c:v>393.35499999999996</c:v>
                </c:pt>
                <c:pt idx="24">
                  <c:v>347.19499999999988</c:v>
                </c:pt>
                <c:pt idx="25">
                  <c:v>316.77</c:v>
                </c:pt>
                <c:pt idx="26">
                  <c:v>265.92</c:v>
                </c:pt>
                <c:pt idx="27">
                  <c:v>257.29500000000002</c:v>
                </c:pt>
                <c:pt idx="28">
                  <c:v>238.77099999999996</c:v>
                </c:pt>
                <c:pt idx="29">
                  <c:v>213.476</c:v>
                </c:pt>
                <c:pt idx="30">
                  <c:v>204.614</c:v>
                </c:pt>
                <c:pt idx="31">
                  <c:v>192.43899999999999</c:v>
                </c:pt>
                <c:pt idx="32">
                  <c:v>168.08199999999999</c:v>
                </c:pt>
                <c:pt idx="33">
                  <c:v>121.789</c:v>
                </c:pt>
                <c:pt idx="34">
                  <c:v>89.493999999999986</c:v>
                </c:pt>
                <c:pt idx="35">
                  <c:v>93.87700000000001</c:v>
                </c:pt>
                <c:pt idx="36">
                  <c:v>83.138000000000005</c:v>
                </c:pt>
                <c:pt idx="37">
                  <c:v>66.864999999999995</c:v>
                </c:pt>
                <c:pt idx="38">
                  <c:v>78.926000000000002</c:v>
                </c:pt>
                <c:pt idx="39">
                  <c:v>44.558</c:v>
                </c:pt>
                <c:pt idx="40">
                  <c:v>-14.465000000000003</c:v>
                </c:pt>
                <c:pt idx="41">
                  <c:v>-22.011000000000003</c:v>
                </c:pt>
                <c:pt idx="42">
                  <c:v>-28.696000000000002</c:v>
                </c:pt>
                <c:pt idx="43">
                  <c:v>-21.233999999999998</c:v>
                </c:pt>
                <c:pt idx="44">
                  <c:v>-15.309999999999995</c:v>
                </c:pt>
                <c:pt idx="45">
                  <c:v>-2.7709999999999999</c:v>
                </c:pt>
                <c:pt idx="46">
                  <c:v>8.8400000000000034</c:v>
                </c:pt>
                <c:pt idx="47">
                  <c:v>-40.774000000000001</c:v>
                </c:pt>
                <c:pt idx="48">
                  <c:v>-58.106000000000002</c:v>
                </c:pt>
                <c:pt idx="49">
                  <c:v>-73.597000000000008</c:v>
                </c:pt>
                <c:pt idx="50">
                  <c:v>-65.721000000000004</c:v>
                </c:pt>
                <c:pt idx="51">
                  <c:v>-48.613</c:v>
                </c:pt>
                <c:pt idx="52">
                  <c:v>-62.996999999999986</c:v>
                </c:pt>
                <c:pt idx="53">
                  <c:v>-77.626999999999995</c:v>
                </c:pt>
                <c:pt idx="54">
                  <c:v>-61.451999999999998</c:v>
                </c:pt>
                <c:pt idx="55">
                  <c:v>-48.271999999999991</c:v>
                </c:pt>
                <c:pt idx="56">
                  <c:v>-41.032999999999987</c:v>
                </c:pt>
                <c:pt idx="57">
                  <c:v>-33.005999999999993</c:v>
                </c:pt>
                <c:pt idx="58">
                  <c:v>-23.989999999999995</c:v>
                </c:pt>
                <c:pt idx="59">
                  <c:v>-13.153999999999996</c:v>
                </c:pt>
                <c:pt idx="60">
                  <c:v>10.789</c:v>
                </c:pt>
                <c:pt idx="61">
                  <c:v>18.958000000000002</c:v>
                </c:pt>
                <c:pt idx="62">
                  <c:v>5.2220000000000004</c:v>
                </c:pt>
                <c:pt idx="63">
                  <c:v>-7.1059999999999972</c:v>
                </c:pt>
                <c:pt idx="64">
                  <c:v>10.611999999999998</c:v>
                </c:pt>
                <c:pt idx="65">
                  <c:v>15.625000000000002</c:v>
                </c:pt>
                <c:pt idx="66">
                  <c:v>12.150999999999998</c:v>
                </c:pt>
                <c:pt idx="67">
                  <c:v>5.4399999999999977</c:v>
                </c:pt>
                <c:pt idx="68">
                  <c:v>-4.2200000000000024</c:v>
                </c:pt>
                <c:pt idx="69">
                  <c:v>-21.98</c:v>
                </c:pt>
                <c:pt idx="70">
                  <c:v>-21.556999999999999</c:v>
                </c:pt>
                <c:pt idx="71">
                  <c:v>-45.174999999999997</c:v>
                </c:pt>
                <c:pt idx="72">
                  <c:v>-45.403999999999996</c:v>
                </c:pt>
                <c:pt idx="73">
                  <c:v>-48.180999999999997</c:v>
                </c:pt>
                <c:pt idx="74">
                  <c:v>-53.816000000000003</c:v>
                </c:pt>
                <c:pt idx="75">
                  <c:v>-52.469999999999992</c:v>
                </c:pt>
                <c:pt idx="76">
                  <c:v>-63.027000000000001</c:v>
                </c:pt>
                <c:pt idx="77">
                  <c:v>-74.119</c:v>
                </c:pt>
                <c:pt idx="78">
                  <c:v>-76.470999999999989</c:v>
                </c:pt>
                <c:pt idx="79">
                  <c:v>-64.381</c:v>
                </c:pt>
                <c:pt idx="80">
                  <c:v>-65.363</c:v>
                </c:pt>
                <c:pt idx="81">
                  <c:v>-50.567999999999998</c:v>
                </c:pt>
                <c:pt idx="82">
                  <c:v>-47.213000000000008</c:v>
                </c:pt>
                <c:pt idx="83">
                  <c:v>-24.072999999999993</c:v>
                </c:pt>
                <c:pt idx="84">
                  <c:v>-15.241999999999999</c:v>
                </c:pt>
                <c:pt idx="85">
                  <c:v>1.1240000000000041</c:v>
                </c:pt>
                <c:pt idx="86">
                  <c:v>-1.4079999999999995</c:v>
                </c:pt>
                <c:pt idx="87">
                  <c:v>-3.0880000000000019</c:v>
                </c:pt>
                <c:pt idx="88">
                  <c:v>12.467999999999996</c:v>
                </c:pt>
                <c:pt idx="89">
                  <c:v>27.475000000000001</c:v>
                </c:pt>
                <c:pt idx="90">
                  <c:v>27.318000000000005</c:v>
                </c:pt>
                <c:pt idx="91">
                  <c:v>14.102999999999994</c:v>
                </c:pt>
                <c:pt idx="92">
                  <c:v>28.161999999999992</c:v>
                </c:pt>
                <c:pt idx="93">
                  <c:v>29.674999999999997</c:v>
                </c:pt>
                <c:pt idx="94">
                  <c:v>19.701999999999998</c:v>
                </c:pt>
                <c:pt idx="95">
                  <c:v>10.343999999999996</c:v>
                </c:pt>
                <c:pt idx="96">
                  <c:v>-2.4090000000000007</c:v>
                </c:pt>
                <c:pt idx="97">
                  <c:v>-13.727000000000002</c:v>
                </c:pt>
                <c:pt idx="98">
                  <c:v>-0.10800000000000054</c:v>
                </c:pt>
                <c:pt idx="99">
                  <c:v>-3.6990000000000016</c:v>
                </c:pt>
                <c:pt idx="100">
                  <c:v>-20.624000000000002</c:v>
                </c:pt>
                <c:pt idx="101">
                  <c:v>-15.669</c:v>
                </c:pt>
                <c:pt idx="102">
                  <c:v>-22.127000000000002</c:v>
                </c:pt>
                <c:pt idx="103">
                  <c:v>-29.108000000000001</c:v>
                </c:pt>
                <c:pt idx="104">
                  <c:v>-19.090000000000003</c:v>
                </c:pt>
                <c:pt idx="105">
                  <c:v>-16.925999999999998</c:v>
                </c:pt>
                <c:pt idx="106">
                  <c:v>9.9919999999999973</c:v>
                </c:pt>
                <c:pt idx="107">
                  <c:v>24.042999999999999</c:v>
                </c:pt>
                <c:pt idx="108">
                  <c:v>34.640999999999998</c:v>
                </c:pt>
                <c:pt idx="109">
                  <c:v>46.022999999999996</c:v>
                </c:pt>
                <c:pt idx="110">
                  <c:v>50.55899999999999</c:v>
                </c:pt>
                <c:pt idx="111">
                  <c:v>63.390999999999998</c:v>
                </c:pt>
                <c:pt idx="112">
                  <c:v>95.540999999999997</c:v>
                </c:pt>
                <c:pt idx="113">
                  <c:v>113.02</c:v>
                </c:pt>
                <c:pt idx="114">
                  <c:v>139.124</c:v>
                </c:pt>
                <c:pt idx="115">
                  <c:v>155.93700000000001</c:v>
                </c:pt>
                <c:pt idx="116">
                  <c:v>153.41800000000001</c:v>
                </c:pt>
                <c:pt idx="117">
                  <c:v>157.62700000000001</c:v>
                </c:pt>
                <c:pt idx="118">
                  <c:v>137.54599999999999</c:v>
                </c:pt>
                <c:pt idx="119">
                  <c:v>134.94999999999999</c:v>
                </c:pt>
                <c:pt idx="120">
                  <c:v>134.09799999999998</c:v>
                </c:pt>
                <c:pt idx="121">
                  <c:v>136.94200000000001</c:v>
                </c:pt>
                <c:pt idx="122">
                  <c:v>150.97200000000001</c:v>
                </c:pt>
                <c:pt idx="123">
                  <c:v>147.328</c:v>
                </c:pt>
                <c:pt idx="124">
                  <c:v>142.523</c:v>
                </c:pt>
                <c:pt idx="125">
                  <c:v>136.70699999999999</c:v>
                </c:pt>
                <c:pt idx="126">
                  <c:v>134.03200000000001</c:v>
                </c:pt>
                <c:pt idx="127">
                  <c:v>144.24</c:v>
                </c:pt>
                <c:pt idx="128">
                  <c:v>129.45600000000002</c:v>
                </c:pt>
                <c:pt idx="129">
                  <c:v>122.462</c:v>
                </c:pt>
                <c:pt idx="130">
                  <c:v>124.684</c:v>
                </c:pt>
                <c:pt idx="131">
                  <c:v>124.712</c:v>
                </c:pt>
                <c:pt idx="132">
                  <c:v>113.93200000000002</c:v>
                </c:pt>
                <c:pt idx="133">
                  <c:v>119.35000000000001</c:v>
                </c:pt>
                <c:pt idx="134">
                  <c:v>102.54799999999999</c:v>
                </c:pt>
                <c:pt idx="135">
                  <c:v>109.64400000000001</c:v>
                </c:pt>
                <c:pt idx="136">
                  <c:v>116.13900000000001</c:v>
                </c:pt>
                <c:pt idx="137">
                  <c:v>110.89100000000001</c:v>
                </c:pt>
                <c:pt idx="138">
                  <c:v>97.478000000000009</c:v>
                </c:pt>
                <c:pt idx="139">
                  <c:v>96.986000000000004</c:v>
                </c:pt>
                <c:pt idx="140">
                  <c:v>110.58500000000001</c:v>
                </c:pt>
                <c:pt idx="141">
                  <c:v>115.92200000000003</c:v>
                </c:pt>
                <c:pt idx="142">
                  <c:v>137.28500000000003</c:v>
                </c:pt>
                <c:pt idx="143">
                  <c:v>131.47300000000001</c:v>
                </c:pt>
                <c:pt idx="144">
                  <c:v>134.52400000000003</c:v>
                </c:pt>
                <c:pt idx="145">
                  <c:v>120.47000000000001</c:v>
                </c:pt>
                <c:pt idx="146">
                  <c:v>134.114</c:v>
                </c:pt>
                <c:pt idx="147">
                  <c:v>127.93000000000002</c:v>
                </c:pt>
                <c:pt idx="148">
                  <c:v>109.11900000000001</c:v>
                </c:pt>
                <c:pt idx="149">
                  <c:v>116.49300000000001</c:v>
                </c:pt>
                <c:pt idx="150">
                  <c:v>119.55900000000001</c:v>
                </c:pt>
                <c:pt idx="151">
                  <c:v>115.25</c:v>
                </c:pt>
                <c:pt idx="152">
                  <c:v>106.85699999999999</c:v>
                </c:pt>
                <c:pt idx="153">
                  <c:v>98.724000000000018</c:v>
                </c:pt>
                <c:pt idx="154">
                  <c:v>66.434000000000012</c:v>
                </c:pt>
                <c:pt idx="155">
                  <c:v>56.884000000000007</c:v>
                </c:pt>
                <c:pt idx="156">
                  <c:v>64.661000000000001</c:v>
                </c:pt>
                <c:pt idx="157">
                  <c:v>71.870000000000019</c:v>
                </c:pt>
                <c:pt idx="158">
                  <c:v>53.417000000000002</c:v>
                </c:pt>
                <c:pt idx="159">
                  <c:v>46.861999999999995</c:v>
                </c:pt>
                <c:pt idx="160">
                  <c:v>54.232999999999997</c:v>
                </c:pt>
                <c:pt idx="161">
                  <c:v>53.314999999999998</c:v>
                </c:pt>
                <c:pt idx="162">
                  <c:v>44.566999999999993</c:v>
                </c:pt>
                <c:pt idx="163">
                  <c:v>8.6750000000000043</c:v>
                </c:pt>
                <c:pt idx="164">
                  <c:v>17.506</c:v>
                </c:pt>
                <c:pt idx="165">
                  <c:v>8.6050000000000004</c:v>
                </c:pt>
                <c:pt idx="166">
                  <c:v>23.080000000000005</c:v>
                </c:pt>
                <c:pt idx="167">
                  <c:v>15.730999999999991</c:v>
                </c:pt>
                <c:pt idx="168">
                  <c:v>-20.730999999999995</c:v>
                </c:pt>
                <c:pt idx="169">
                  <c:v>-51.756</c:v>
                </c:pt>
                <c:pt idx="170">
                  <c:v>-50.759</c:v>
                </c:pt>
                <c:pt idx="171">
                  <c:v>-34.485999999999997</c:v>
                </c:pt>
                <c:pt idx="172">
                  <c:v>-35.503000000000007</c:v>
                </c:pt>
                <c:pt idx="173">
                  <c:v>-61.366999999999997</c:v>
                </c:pt>
                <c:pt idx="174">
                  <c:v>-112.95699999999999</c:v>
                </c:pt>
                <c:pt idx="175">
                  <c:v>-89.678999999999988</c:v>
                </c:pt>
                <c:pt idx="176">
                  <c:v>-133.298</c:v>
                </c:pt>
                <c:pt idx="177">
                  <c:v>-148.22200000000001</c:v>
                </c:pt>
                <c:pt idx="178">
                  <c:v>-158.17900000000003</c:v>
                </c:pt>
                <c:pt idx="179">
                  <c:v>-151.41400000000002</c:v>
                </c:pt>
                <c:pt idx="180">
                  <c:v>-100.98499999999999</c:v>
                </c:pt>
                <c:pt idx="181">
                  <c:v>-66.19599999999997</c:v>
                </c:pt>
                <c:pt idx="182">
                  <c:v>-27.966999999999985</c:v>
                </c:pt>
                <c:pt idx="183">
                  <c:v>-29.126999999999978</c:v>
                </c:pt>
                <c:pt idx="184">
                  <c:v>-25.426999999999996</c:v>
                </c:pt>
                <c:pt idx="185">
                  <c:v>5.0090000000000217</c:v>
                </c:pt>
                <c:pt idx="186">
                  <c:v>48.337000000000003</c:v>
                </c:pt>
                <c:pt idx="187">
                  <c:v>60.838999999999999</c:v>
                </c:pt>
                <c:pt idx="188">
                  <c:v>90.656999999999996</c:v>
                </c:pt>
                <c:pt idx="189">
                  <c:v>124.163</c:v>
                </c:pt>
                <c:pt idx="190">
                  <c:v>133.12100000000001</c:v>
                </c:pt>
                <c:pt idx="191">
                  <c:v>140.501</c:v>
                </c:pt>
                <c:pt idx="192">
                  <c:v>129.26100000000002</c:v>
                </c:pt>
                <c:pt idx="193">
                  <c:v>135.08200000000002</c:v>
                </c:pt>
                <c:pt idx="194">
                  <c:v>125.35599999999999</c:v>
                </c:pt>
                <c:pt idx="195">
                  <c:v>137.667</c:v>
                </c:pt>
                <c:pt idx="196">
                  <c:v>124.81900000000002</c:v>
                </c:pt>
                <c:pt idx="197">
                  <c:v>124.97600000000001</c:v>
                </c:pt>
                <c:pt idx="198">
                  <c:v>144.77700000000002</c:v>
                </c:pt>
                <c:pt idx="199">
                  <c:v>139.47800000000001</c:v>
                </c:pt>
                <c:pt idx="200">
                  <c:v>143.90899999999999</c:v>
                </c:pt>
                <c:pt idx="201">
                  <c:v>133.80900000000003</c:v>
                </c:pt>
                <c:pt idx="202">
                  <c:v>145.49299999999999</c:v>
                </c:pt>
                <c:pt idx="203">
                  <c:v>163.887</c:v>
                </c:pt>
                <c:pt idx="204">
                  <c:v>158.673</c:v>
                </c:pt>
                <c:pt idx="205">
                  <c:v>177.13</c:v>
                </c:pt>
                <c:pt idx="206">
                  <c:v>181.10399999999998</c:v>
                </c:pt>
                <c:pt idx="207">
                  <c:v>167.851</c:v>
                </c:pt>
                <c:pt idx="208">
                  <c:v>207.07199999999997</c:v>
                </c:pt>
                <c:pt idx="209">
                  <c:v>221</c:v>
                </c:pt>
                <c:pt idx="210">
                  <c:v>225.84499999999994</c:v>
                </c:pt>
                <c:pt idx="211">
                  <c:v>269.40599999999995</c:v>
                </c:pt>
                <c:pt idx="212">
                  <c:v>280.18000000000006</c:v>
                </c:pt>
                <c:pt idx="213">
                  <c:v>281.07799999999997</c:v>
                </c:pt>
                <c:pt idx="214">
                  <c:v>293.70000000000005</c:v>
                </c:pt>
                <c:pt idx="215">
                  <c:v>293.24300000000005</c:v>
                </c:pt>
                <c:pt idx="216">
                  <c:v>308.01700000000005</c:v>
                </c:pt>
                <c:pt idx="217">
                  <c:v>313.84399999999999</c:v>
                </c:pt>
                <c:pt idx="218">
                  <c:v>319.25399999999996</c:v>
                </c:pt>
                <c:pt idx="219">
                  <c:v>327.584</c:v>
                </c:pt>
                <c:pt idx="220">
                  <c:v>325.65500000000003</c:v>
                </c:pt>
                <c:pt idx="221">
                  <c:v>284.31800000000004</c:v>
                </c:pt>
                <c:pt idx="222">
                  <c:v>306.15100000000001</c:v>
                </c:pt>
                <c:pt idx="223">
                  <c:v>269.58399999999995</c:v>
                </c:pt>
                <c:pt idx="224">
                  <c:v>292.56599999999997</c:v>
                </c:pt>
                <c:pt idx="225">
                  <c:v>331.55199999999996</c:v>
                </c:pt>
                <c:pt idx="226">
                  <c:v>288.83799999999997</c:v>
                </c:pt>
                <c:pt idx="227">
                  <c:v>304.52899999999994</c:v>
                </c:pt>
                <c:pt idx="228">
                  <c:v>311.09699999999998</c:v>
                </c:pt>
                <c:pt idx="229">
                  <c:v>282.35500000000002</c:v>
                </c:pt>
                <c:pt idx="230">
                  <c:v>300.56400000000002</c:v>
                </c:pt>
                <c:pt idx="231">
                  <c:v>302.392</c:v>
                </c:pt>
                <c:pt idx="232">
                  <c:v>300.077</c:v>
                </c:pt>
                <c:pt idx="233">
                  <c:v>350.26500000000004</c:v>
                </c:pt>
                <c:pt idx="234">
                  <c:v>341.15900000000005</c:v>
                </c:pt>
                <c:pt idx="235">
                  <c:v>354.11900000000003</c:v>
                </c:pt>
                <c:pt idx="236">
                  <c:v>354.41500000000002</c:v>
                </c:pt>
                <c:pt idx="237">
                  <c:v>337.42400000000004</c:v>
                </c:pt>
                <c:pt idx="238">
                  <c:v>404.08500000000004</c:v>
                </c:pt>
                <c:pt idx="239">
                  <c:v>392.34299999999996</c:v>
                </c:pt>
                <c:pt idx="240">
                  <c:v>380.50299999999993</c:v>
                </c:pt>
                <c:pt idx="241">
                  <c:v>418.56900000000002</c:v>
                </c:pt>
                <c:pt idx="242">
                  <c:v>434.37800000000004</c:v>
                </c:pt>
                <c:pt idx="243">
                  <c:v>435.71800000000002</c:v>
                </c:pt>
                <c:pt idx="244">
                  <c:v>448.80300000000011</c:v>
                </c:pt>
                <c:pt idx="245">
                  <c:v>447.66500000000002</c:v>
                </c:pt>
              </c:numCache>
            </c:numRef>
          </c:val>
          <c:extLst>
            <c:ext xmlns:c16="http://schemas.microsoft.com/office/drawing/2014/chart" uri="{C3380CC4-5D6E-409C-BE32-E72D297353CC}">
              <c16:uniqueId val="{00000001-07B7-4227-8882-82C77D510467}"/>
            </c:ext>
          </c:extLst>
        </c:ser>
        <c:ser>
          <c:idx val="1"/>
          <c:order val="2"/>
          <c:tx>
            <c:strRef>
              <c:f>' Net inflows US'!$B$13</c:f>
              <c:strCache>
                <c:ptCount val="1"/>
                <c:pt idx="0">
                  <c:v>Treasury Bonds &amp; Notes</c:v>
                </c:pt>
              </c:strCache>
            </c:strRef>
          </c:tx>
          <c:spPr>
            <a:solidFill>
              <a:schemeClr val="accent2"/>
            </a:solidFill>
            <a:ln>
              <a:noFill/>
            </a:ln>
            <a:effectLst/>
          </c:spPr>
          <c:invertIfNegative val="0"/>
          <c:cat>
            <c:numRef>
              <c:f>' Net inflows US'!$O$5:$IZ$5</c:f>
              <c:numCache>
                <c:formatCode>m/d/yyyy</c:formatCode>
                <c:ptCount val="246"/>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pt idx="231">
                  <c:v>45748</c:v>
                </c:pt>
                <c:pt idx="232">
                  <c:v>45778</c:v>
                </c:pt>
                <c:pt idx="233">
                  <c:v>45809</c:v>
                </c:pt>
                <c:pt idx="234">
                  <c:v>45839</c:v>
                </c:pt>
                <c:pt idx="235">
                  <c:v>45870</c:v>
                </c:pt>
                <c:pt idx="236">
                  <c:v>45901</c:v>
                </c:pt>
                <c:pt idx="237">
                  <c:v>45931</c:v>
                </c:pt>
                <c:pt idx="238">
                  <c:v>45962</c:v>
                </c:pt>
                <c:pt idx="239">
                  <c:v>45992</c:v>
                </c:pt>
                <c:pt idx="240">
                  <c:v>46023</c:v>
                </c:pt>
                <c:pt idx="241">
                  <c:v>46054</c:v>
                </c:pt>
                <c:pt idx="242">
                  <c:v>46082</c:v>
                </c:pt>
                <c:pt idx="243">
                  <c:v>46113</c:v>
                </c:pt>
                <c:pt idx="244">
                  <c:v>46143</c:v>
                </c:pt>
                <c:pt idx="245">
                  <c:v>46174</c:v>
                </c:pt>
              </c:numCache>
            </c:numRef>
          </c:cat>
          <c:val>
            <c:numRef>
              <c:f>' Net inflows US'!$O$13:$IZ$13</c:f>
              <c:numCache>
                <c:formatCode>0.0</c:formatCode>
                <c:ptCount val="246"/>
                <c:pt idx="0">
                  <c:v>529.88900000000001</c:v>
                </c:pt>
                <c:pt idx="1">
                  <c:v>520.2639999999999</c:v>
                </c:pt>
                <c:pt idx="2">
                  <c:v>502.78999999999996</c:v>
                </c:pt>
                <c:pt idx="3">
                  <c:v>480.60799999999995</c:v>
                </c:pt>
                <c:pt idx="4">
                  <c:v>508.87099999999998</c:v>
                </c:pt>
                <c:pt idx="5">
                  <c:v>522.30500000000006</c:v>
                </c:pt>
                <c:pt idx="6">
                  <c:v>488.64399999999995</c:v>
                </c:pt>
                <c:pt idx="7">
                  <c:v>523.39600000000007</c:v>
                </c:pt>
                <c:pt idx="8">
                  <c:v>509.74500000000006</c:v>
                </c:pt>
                <c:pt idx="9">
                  <c:v>485.90699999999998</c:v>
                </c:pt>
                <c:pt idx="10">
                  <c:v>472.06200000000001</c:v>
                </c:pt>
                <c:pt idx="11">
                  <c:v>482</c:v>
                </c:pt>
                <c:pt idx="12">
                  <c:v>503.53300000000002</c:v>
                </c:pt>
                <c:pt idx="13">
                  <c:v>477.01900000000001</c:v>
                </c:pt>
                <c:pt idx="14">
                  <c:v>499.07500000000005</c:v>
                </c:pt>
                <c:pt idx="15">
                  <c:v>521.16200000000003</c:v>
                </c:pt>
                <c:pt idx="16">
                  <c:v>519.53399999999999</c:v>
                </c:pt>
                <c:pt idx="17">
                  <c:v>531.68100000000004</c:v>
                </c:pt>
                <c:pt idx="18">
                  <c:v>501.29</c:v>
                </c:pt>
                <c:pt idx="19">
                  <c:v>429.03699999999998</c:v>
                </c:pt>
                <c:pt idx="20">
                  <c:v>437.07399999999996</c:v>
                </c:pt>
                <c:pt idx="21">
                  <c:v>467.75099999999998</c:v>
                </c:pt>
                <c:pt idx="22">
                  <c:v>461.96199999999999</c:v>
                </c:pt>
                <c:pt idx="23">
                  <c:v>416.94599999999997</c:v>
                </c:pt>
                <c:pt idx="24">
                  <c:v>417.03</c:v>
                </c:pt>
                <c:pt idx="25">
                  <c:v>439.91399999999999</c:v>
                </c:pt>
                <c:pt idx="26">
                  <c:v>460.80200000000008</c:v>
                </c:pt>
                <c:pt idx="27">
                  <c:v>513</c:v>
                </c:pt>
                <c:pt idx="28">
                  <c:v>490.62700000000001</c:v>
                </c:pt>
                <c:pt idx="29">
                  <c:v>484.10199999999998</c:v>
                </c:pt>
                <c:pt idx="30">
                  <c:v>476.74099999999999</c:v>
                </c:pt>
                <c:pt idx="31">
                  <c:v>481.55100000000004</c:v>
                </c:pt>
                <c:pt idx="32">
                  <c:v>470.38200000000001</c:v>
                </c:pt>
                <c:pt idx="33">
                  <c:v>383.42099999999999</c:v>
                </c:pt>
                <c:pt idx="34">
                  <c:v>292.10700000000008</c:v>
                </c:pt>
                <c:pt idx="35">
                  <c:v>276.21600000000007</c:v>
                </c:pt>
                <c:pt idx="36">
                  <c:v>219.01900000000001</c:v>
                </c:pt>
                <c:pt idx="37">
                  <c:v>196.983</c:v>
                </c:pt>
                <c:pt idx="38">
                  <c:v>169.42099999999999</c:v>
                </c:pt>
                <c:pt idx="39">
                  <c:v>120.23599999999999</c:v>
                </c:pt>
                <c:pt idx="40">
                  <c:v>83.47199999999998</c:v>
                </c:pt>
                <c:pt idx="41">
                  <c:v>134.47599999999997</c:v>
                </c:pt>
                <c:pt idx="42">
                  <c:v>169.345</c:v>
                </c:pt>
                <c:pt idx="43">
                  <c:v>193.34700000000001</c:v>
                </c:pt>
                <c:pt idx="44">
                  <c:v>211.79200000000009</c:v>
                </c:pt>
                <c:pt idx="45">
                  <c:v>262.50299999999999</c:v>
                </c:pt>
                <c:pt idx="46">
                  <c:v>434.30199999999996</c:v>
                </c:pt>
                <c:pt idx="47">
                  <c:v>526.89700000000005</c:v>
                </c:pt>
                <c:pt idx="48">
                  <c:v>588.08600000000001</c:v>
                </c:pt>
                <c:pt idx="49">
                  <c:v>615.10400000000004</c:v>
                </c:pt>
                <c:pt idx="50">
                  <c:v>703.74600000000009</c:v>
                </c:pt>
                <c:pt idx="51">
                  <c:v>753.78100000000006</c:v>
                </c:pt>
                <c:pt idx="52">
                  <c:v>804.48500000000013</c:v>
                </c:pt>
                <c:pt idx="53">
                  <c:v>747.33</c:v>
                </c:pt>
                <c:pt idx="54">
                  <c:v>775.19600000000014</c:v>
                </c:pt>
                <c:pt idx="55">
                  <c:v>865.61699999999996</c:v>
                </c:pt>
                <c:pt idx="56">
                  <c:v>876.149</c:v>
                </c:pt>
                <c:pt idx="57">
                  <c:v>867.57799999999997</c:v>
                </c:pt>
                <c:pt idx="58">
                  <c:v>818.46999999999991</c:v>
                </c:pt>
                <c:pt idx="59">
                  <c:v>811.70100000000002</c:v>
                </c:pt>
                <c:pt idx="60">
                  <c:v>815.97799999999995</c:v>
                </c:pt>
                <c:pt idx="61">
                  <c:v>796.87699999999995</c:v>
                </c:pt>
                <c:pt idx="62">
                  <c:v>709.83800000000008</c:v>
                </c:pt>
                <c:pt idx="63">
                  <c:v>652.28800000000001</c:v>
                </c:pt>
                <c:pt idx="64">
                  <c:v>651.20499999999993</c:v>
                </c:pt>
                <c:pt idx="65">
                  <c:v>601.64</c:v>
                </c:pt>
                <c:pt idx="66">
                  <c:v>570.05700000000002</c:v>
                </c:pt>
                <c:pt idx="67">
                  <c:v>521.71199999999999</c:v>
                </c:pt>
                <c:pt idx="68">
                  <c:v>568.93000000000006</c:v>
                </c:pt>
                <c:pt idx="69">
                  <c:v>570.19000000000005</c:v>
                </c:pt>
                <c:pt idx="70">
                  <c:v>562.47199999999998</c:v>
                </c:pt>
                <c:pt idx="71">
                  <c:v>513.47500000000002</c:v>
                </c:pt>
                <c:pt idx="72">
                  <c:v>551.52099999999996</c:v>
                </c:pt>
                <c:pt idx="73">
                  <c:v>542.15599999999995</c:v>
                </c:pt>
                <c:pt idx="74">
                  <c:v>522.32399999999996</c:v>
                </c:pt>
                <c:pt idx="75">
                  <c:v>532.77700000000004</c:v>
                </c:pt>
                <c:pt idx="76">
                  <c:v>580.41399999999999</c:v>
                </c:pt>
                <c:pt idx="77">
                  <c:v>614.54300000000001</c:v>
                </c:pt>
                <c:pt idx="78">
                  <c:v>656.32500000000005</c:v>
                </c:pt>
                <c:pt idx="79">
                  <c:v>645.96300000000008</c:v>
                </c:pt>
                <c:pt idx="80">
                  <c:v>548.89400000000001</c:v>
                </c:pt>
                <c:pt idx="81">
                  <c:v>548.3660000000001</c:v>
                </c:pt>
                <c:pt idx="82">
                  <c:v>515.44400000000007</c:v>
                </c:pt>
                <c:pt idx="83">
                  <c:v>549.40100000000007</c:v>
                </c:pt>
                <c:pt idx="84">
                  <c:v>486.80599999999998</c:v>
                </c:pt>
                <c:pt idx="85">
                  <c:v>468.35599999999999</c:v>
                </c:pt>
                <c:pt idx="86">
                  <c:v>444.46399999999994</c:v>
                </c:pt>
                <c:pt idx="87">
                  <c:v>385.97700000000003</c:v>
                </c:pt>
                <c:pt idx="88">
                  <c:v>298.851</c:v>
                </c:pt>
                <c:pt idx="89">
                  <c:v>220.15800000000002</c:v>
                </c:pt>
                <c:pt idx="90">
                  <c:v>202.48599999999996</c:v>
                </c:pt>
                <c:pt idx="91">
                  <c:v>143.30199999999996</c:v>
                </c:pt>
                <c:pt idx="92">
                  <c:v>182.88800000000001</c:v>
                </c:pt>
                <c:pt idx="93">
                  <c:v>190.89100000000002</c:v>
                </c:pt>
                <c:pt idx="94">
                  <c:v>157.428</c:v>
                </c:pt>
                <c:pt idx="95">
                  <c:v>112.33999999999999</c:v>
                </c:pt>
                <c:pt idx="96">
                  <c:v>68.281999999999996</c:v>
                </c:pt>
                <c:pt idx="97">
                  <c:v>156.37</c:v>
                </c:pt>
                <c:pt idx="98">
                  <c:v>180.16599999999997</c:v>
                </c:pt>
                <c:pt idx="99">
                  <c:v>183.44699999999997</c:v>
                </c:pt>
                <c:pt idx="100">
                  <c:v>217.33699999999996</c:v>
                </c:pt>
                <c:pt idx="101">
                  <c:v>242.84100000000004</c:v>
                </c:pt>
                <c:pt idx="102">
                  <c:v>202.28399999999999</c:v>
                </c:pt>
                <c:pt idx="103">
                  <c:v>233.09799999999998</c:v>
                </c:pt>
                <c:pt idx="104">
                  <c:v>258.875</c:v>
                </c:pt>
                <c:pt idx="105">
                  <c:v>229.548</c:v>
                </c:pt>
                <c:pt idx="106">
                  <c:v>257.43299999999999</c:v>
                </c:pt>
                <c:pt idx="107">
                  <c:v>240.09100000000001</c:v>
                </c:pt>
                <c:pt idx="108">
                  <c:v>202.06500000000003</c:v>
                </c:pt>
                <c:pt idx="109">
                  <c:v>112.892</c:v>
                </c:pt>
                <c:pt idx="110">
                  <c:v>117.095</c:v>
                </c:pt>
                <c:pt idx="111">
                  <c:v>166.42499999999998</c:v>
                </c:pt>
                <c:pt idx="112">
                  <c:v>200.137</c:v>
                </c:pt>
                <c:pt idx="113">
                  <c:v>315.15800000000002</c:v>
                </c:pt>
                <c:pt idx="114">
                  <c:v>290.17700000000002</c:v>
                </c:pt>
                <c:pt idx="115">
                  <c:v>228.95100000000002</c:v>
                </c:pt>
                <c:pt idx="116">
                  <c:v>181.82700000000003</c:v>
                </c:pt>
                <c:pt idx="117">
                  <c:v>132.35100000000006</c:v>
                </c:pt>
                <c:pt idx="118">
                  <c:v>156.20200000000003</c:v>
                </c:pt>
                <c:pt idx="119">
                  <c:v>136.42099999999999</c:v>
                </c:pt>
                <c:pt idx="120">
                  <c:v>138.22699999999998</c:v>
                </c:pt>
                <c:pt idx="121">
                  <c:v>164.35299999999995</c:v>
                </c:pt>
                <c:pt idx="122">
                  <c:v>194.82199999999997</c:v>
                </c:pt>
                <c:pt idx="123">
                  <c:v>112.53099999999998</c:v>
                </c:pt>
                <c:pt idx="124">
                  <c:v>51.192999999999955</c:v>
                </c:pt>
                <c:pt idx="125">
                  <c:v>-48.293000000000006</c:v>
                </c:pt>
                <c:pt idx="126">
                  <c:v>-9.2650000000000148</c:v>
                </c:pt>
                <c:pt idx="127">
                  <c:v>17.172999999999973</c:v>
                </c:pt>
                <c:pt idx="128">
                  <c:v>-55.210999999999956</c:v>
                </c:pt>
                <c:pt idx="129">
                  <c:v>-47.831999999999937</c:v>
                </c:pt>
                <c:pt idx="130">
                  <c:v>-84.170999999999935</c:v>
                </c:pt>
                <c:pt idx="131">
                  <c:v>-59.864999999999952</c:v>
                </c:pt>
                <c:pt idx="132">
                  <c:v>-10.41399999999993</c:v>
                </c:pt>
                <c:pt idx="133">
                  <c:v>-40.06699999999995</c:v>
                </c:pt>
                <c:pt idx="134">
                  <c:v>-72.683999999999997</c:v>
                </c:pt>
                <c:pt idx="135">
                  <c:v>-45.356999999999999</c:v>
                </c:pt>
                <c:pt idx="136">
                  <c:v>16.393000000000001</c:v>
                </c:pt>
                <c:pt idx="137">
                  <c:v>55.189999999999969</c:v>
                </c:pt>
                <c:pt idx="138">
                  <c:v>44.290999999999968</c:v>
                </c:pt>
                <c:pt idx="139">
                  <c:v>69.797999999999988</c:v>
                </c:pt>
                <c:pt idx="140">
                  <c:v>141.82399999999996</c:v>
                </c:pt>
                <c:pt idx="141">
                  <c:v>167.239</c:v>
                </c:pt>
                <c:pt idx="142">
                  <c:v>144.71200000000005</c:v>
                </c:pt>
                <c:pt idx="143">
                  <c:v>155.04</c:v>
                </c:pt>
                <c:pt idx="144">
                  <c:v>180.53399999999999</c:v>
                </c:pt>
                <c:pt idx="145">
                  <c:v>236.28100000000003</c:v>
                </c:pt>
                <c:pt idx="146">
                  <c:v>233.33</c:v>
                </c:pt>
                <c:pt idx="147">
                  <c:v>266.57900000000001</c:v>
                </c:pt>
                <c:pt idx="148">
                  <c:v>239.78700000000001</c:v>
                </c:pt>
                <c:pt idx="149">
                  <c:v>174.17099999999999</c:v>
                </c:pt>
                <c:pt idx="150">
                  <c:v>206.923</c:v>
                </c:pt>
                <c:pt idx="151">
                  <c:v>259.34499999999997</c:v>
                </c:pt>
                <c:pt idx="152">
                  <c:v>256.03499999999997</c:v>
                </c:pt>
                <c:pt idx="153">
                  <c:v>281.63699999999994</c:v>
                </c:pt>
                <c:pt idx="154">
                  <c:v>294.54299999999995</c:v>
                </c:pt>
                <c:pt idx="155">
                  <c:v>235.31999999999996</c:v>
                </c:pt>
                <c:pt idx="156">
                  <c:v>206.33799999999999</c:v>
                </c:pt>
                <c:pt idx="157">
                  <c:v>186.69900000000001</c:v>
                </c:pt>
                <c:pt idx="158">
                  <c:v>164.61100000000002</c:v>
                </c:pt>
                <c:pt idx="159">
                  <c:v>183.36800000000005</c:v>
                </c:pt>
                <c:pt idx="160">
                  <c:v>124.68500000000003</c:v>
                </c:pt>
                <c:pt idx="161">
                  <c:v>180.99099999999999</c:v>
                </c:pt>
                <c:pt idx="162">
                  <c:v>184.93499999999995</c:v>
                </c:pt>
                <c:pt idx="163">
                  <c:v>97.911000000000001</c:v>
                </c:pt>
                <c:pt idx="164">
                  <c:v>65.591999999999985</c:v>
                </c:pt>
                <c:pt idx="165">
                  <c:v>67.414000000000044</c:v>
                </c:pt>
                <c:pt idx="166">
                  <c:v>49.78</c:v>
                </c:pt>
                <c:pt idx="167">
                  <c:v>166.61599999999999</c:v>
                </c:pt>
                <c:pt idx="168">
                  <c:v>224.38900000000001</c:v>
                </c:pt>
                <c:pt idx="169">
                  <c:v>231.59100000000007</c:v>
                </c:pt>
                <c:pt idx="170">
                  <c:v>-15.979999999999961</c:v>
                </c:pt>
                <c:pt idx="171">
                  <c:v>-216.09900000000016</c:v>
                </c:pt>
                <c:pt idx="172">
                  <c:v>-233.58900000000011</c:v>
                </c:pt>
                <c:pt idx="173">
                  <c:v>-194.29900000000004</c:v>
                </c:pt>
                <c:pt idx="174">
                  <c:v>-229.13799999999998</c:v>
                </c:pt>
                <c:pt idx="175">
                  <c:v>-216.56400000000014</c:v>
                </c:pt>
                <c:pt idx="176">
                  <c:v>-133.77600000000012</c:v>
                </c:pt>
                <c:pt idx="177">
                  <c:v>-120.03200000000004</c:v>
                </c:pt>
                <c:pt idx="178">
                  <c:v>-45.708000000000027</c:v>
                </c:pt>
                <c:pt idx="179">
                  <c:v>-73.263000000000034</c:v>
                </c:pt>
                <c:pt idx="180">
                  <c:v>-129.7639999999999</c:v>
                </c:pt>
                <c:pt idx="181">
                  <c:v>-208.14999999999992</c:v>
                </c:pt>
                <c:pt idx="182">
                  <c:v>173.81999999999994</c:v>
                </c:pt>
                <c:pt idx="183">
                  <c:v>436.59699999999998</c:v>
                </c:pt>
                <c:pt idx="184">
                  <c:v>415.31299999999999</c:v>
                </c:pt>
                <c:pt idx="185">
                  <c:v>382.00999999999993</c:v>
                </c:pt>
                <c:pt idx="186">
                  <c:v>401.28899999999999</c:v>
                </c:pt>
                <c:pt idx="187">
                  <c:v>447.06499999999994</c:v>
                </c:pt>
                <c:pt idx="188">
                  <c:v>402.37599999999998</c:v>
                </c:pt>
                <c:pt idx="189">
                  <c:v>361.23900000000003</c:v>
                </c:pt>
                <c:pt idx="190">
                  <c:v>383.80700000000002</c:v>
                </c:pt>
                <c:pt idx="191">
                  <c:v>403.71899999999994</c:v>
                </c:pt>
                <c:pt idx="192">
                  <c:v>497.81000000000006</c:v>
                </c:pt>
                <c:pt idx="193">
                  <c:v>633.27800000000002</c:v>
                </c:pt>
                <c:pt idx="194">
                  <c:v>581.95899999999995</c:v>
                </c:pt>
                <c:pt idx="195">
                  <c:v>520.92499999999995</c:v>
                </c:pt>
                <c:pt idx="196">
                  <c:v>713.6099999999999</c:v>
                </c:pt>
                <c:pt idx="197">
                  <c:v>762.62100000000009</c:v>
                </c:pt>
                <c:pt idx="198">
                  <c:v>777.32200000000012</c:v>
                </c:pt>
                <c:pt idx="199">
                  <c:v>920.55200000000013</c:v>
                </c:pt>
                <c:pt idx="200">
                  <c:v>985.16</c:v>
                </c:pt>
                <c:pt idx="201">
                  <c:v>1083.576</c:v>
                </c:pt>
                <c:pt idx="202">
                  <c:v>1074.1759999999999</c:v>
                </c:pt>
                <c:pt idx="203">
                  <c:v>1057.6489999999999</c:v>
                </c:pt>
                <c:pt idx="204">
                  <c:v>1017.2180000000001</c:v>
                </c:pt>
                <c:pt idx="205">
                  <c:v>984.29100000000017</c:v>
                </c:pt>
                <c:pt idx="206">
                  <c:v>1025.9090000000001</c:v>
                </c:pt>
                <c:pt idx="207">
                  <c:v>1126.643</c:v>
                </c:pt>
                <c:pt idx="208">
                  <c:v>1063.364</c:v>
                </c:pt>
                <c:pt idx="209">
                  <c:v>1088.5239999999999</c:v>
                </c:pt>
                <c:pt idx="210">
                  <c:v>1052.038</c:v>
                </c:pt>
                <c:pt idx="211">
                  <c:v>879.18500000000006</c:v>
                </c:pt>
                <c:pt idx="212">
                  <c:v>824.19100000000014</c:v>
                </c:pt>
                <c:pt idx="213">
                  <c:v>768.25000000000011</c:v>
                </c:pt>
                <c:pt idx="214">
                  <c:v>817.79100000000005</c:v>
                </c:pt>
                <c:pt idx="215">
                  <c:v>807.94700000000012</c:v>
                </c:pt>
                <c:pt idx="216">
                  <c:v>815.73500000000013</c:v>
                </c:pt>
                <c:pt idx="217">
                  <c:v>845.9050000000002</c:v>
                </c:pt>
                <c:pt idx="218">
                  <c:v>781.25800000000004</c:v>
                </c:pt>
                <c:pt idx="219">
                  <c:v>721.98700000000008</c:v>
                </c:pt>
                <c:pt idx="220">
                  <c:v>692.27499999999986</c:v>
                </c:pt>
                <c:pt idx="221">
                  <c:v>593.54099999999994</c:v>
                </c:pt>
                <c:pt idx="222">
                  <c:v>644.29500000000007</c:v>
                </c:pt>
                <c:pt idx="223">
                  <c:v>653.70399999999995</c:v>
                </c:pt>
                <c:pt idx="224">
                  <c:v>702.11799999999994</c:v>
                </c:pt>
                <c:pt idx="225">
                  <c:v>782.09499999999991</c:v>
                </c:pt>
                <c:pt idx="226">
                  <c:v>619.45799999999997</c:v>
                </c:pt>
                <c:pt idx="227">
                  <c:v>572.83899999999994</c:v>
                </c:pt>
                <c:pt idx="228">
                  <c:v>503.7</c:v>
                </c:pt>
                <c:pt idx="229">
                  <c:v>512.11599999999999</c:v>
                </c:pt>
                <c:pt idx="230">
                  <c:v>570.48099999999999</c:v>
                </c:pt>
                <c:pt idx="231">
                  <c:v>424.03999999999996</c:v>
                </c:pt>
                <c:pt idx="232">
                  <c:v>541.23199999999997</c:v>
                </c:pt>
                <c:pt idx="233">
                  <c:v>531.07399999999996</c:v>
                </c:pt>
                <c:pt idx="234">
                  <c:v>528.84900000000005</c:v>
                </c:pt>
                <c:pt idx="235">
                  <c:v>562.16899999999998</c:v>
                </c:pt>
                <c:pt idx="236">
                  <c:v>516.78100000000006</c:v>
                </c:pt>
                <c:pt idx="237">
                  <c:v>374.38399999999996</c:v>
                </c:pt>
                <c:pt idx="238">
                  <c:v>474.23199999999997</c:v>
                </c:pt>
                <c:pt idx="239">
                  <c:v>484.6099999999999</c:v>
                </c:pt>
                <c:pt idx="240">
                  <c:v>547.19599999999991</c:v>
                </c:pt>
                <c:pt idx="241">
                  <c:v>465.596</c:v>
                </c:pt>
                <c:pt idx="242">
                  <c:v>358.18300000000005</c:v>
                </c:pt>
                <c:pt idx="243">
                  <c:v>504.91799999999995</c:v>
                </c:pt>
                <c:pt idx="244">
                  <c:v>419.27100000000007</c:v>
                </c:pt>
                <c:pt idx="245">
                  <c:v>410.40400000000005</c:v>
                </c:pt>
              </c:numCache>
            </c:numRef>
          </c:val>
          <c:extLst>
            <c:ext xmlns:c16="http://schemas.microsoft.com/office/drawing/2014/chart" uri="{C3380CC4-5D6E-409C-BE32-E72D297353CC}">
              <c16:uniqueId val="{00000002-07B7-4227-8882-82C77D510467}"/>
            </c:ext>
          </c:extLst>
        </c:ser>
        <c:dLbls>
          <c:showLegendKey val="0"/>
          <c:showVal val="0"/>
          <c:showCatName val="0"/>
          <c:showSerName val="0"/>
          <c:showPercent val="0"/>
          <c:showBubbleSize val="0"/>
        </c:dLbls>
        <c:gapWidth val="40"/>
        <c:overlap val="100"/>
        <c:axId val="786125327"/>
        <c:axId val="786132047"/>
      </c:barChart>
      <c:dateAx>
        <c:axId val="786125327"/>
        <c:scaling>
          <c:orientation val="minMax"/>
          <c:min val="43983"/>
        </c:scaling>
        <c:delete val="0"/>
        <c:axPos val="b"/>
        <c:numFmt formatCode="[$-409]mmm/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786132047"/>
        <c:crosses val="autoZero"/>
        <c:auto val="1"/>
        <c:lblOffset val="100"/>
        <c:baseTimeUnit val="months"/>
        <c:majorUnit val="12"/>
        <c:majorTimeUnit val="months"/>
      </c:dateAx>
      <c:valAx>
        <c:axId val="786132047"/>
        <c:scaling>
          <c:orientation val="minMax"/>
        </c:scaling>
        <c:delete val="0"/>
        <c:axPos val="l"/>
        <c:numFmt formatCode="0_);\(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14486E"/>
                </a:solidFill>
                <a:latin typeface="+mn-lt"/>
                <a:ea typeface="+mn-ea"/>
                <a:cs typeface="+mn-cs"/>
              </a:defRPr>
            </a:pPr>
            <a:endParaRPr lang="fr-FR"/>
          </a:p>
        </c:txPr>
        <c:crossAx val="786125327"/>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fr-FR"/>
          </a:p>
        </c:txPr>
      </c:legendEntry>
      <c:legendEntry>
        <c:idx val="1"/>
        <c:txPr>
          <a:bodyPr rot="0" spcFirstLastPara="1" vertOverflow="ellipsis" vert="horz" wrap="square" anchor="ctr" anchorCtr="1"/>
          <a:lstStyle/>
          <a:p>
            <a:pPr>
              <a:defRPr sz="1800" b="0" i="0" u="none" strike="noStrike" kern="1200" baseline="0">
                <a:solidFill>
                  <a:srgbClr val="07818C"/>
                </a:solidFill>
                <a:latin typeface="+mn-lt"/>
                <a:ea typeface="+mn-ea"/>
                <a:cs typeface="+mn-cs"/>
              </a:defRPr>
            </a:pPr>
            <a:endParaRPr lang="fr-FR"/>
          </a:p>
        </c:txPr>
      </c:legendEntry>
      <c:legendEntry>
        <c:idx val="2"/>
        <c:txPr>
          <a:bodyPr rot="0" spcFirstLastPara="1" vertOverflow="ellipsis" vert="horz" wrap="square" anchor="ctr" anchorCtr="1"/>
          <a:lstStyle/>
          <a:p>
            <a:pPr>
              <a:defRPr sz="1800" b="0" i="0" u="none" strike="noStrike" kern="1200" baseline="0">
                <a:solidFill>
                  <a:schemeClr val="accent2"/>
                </a:solidFill>
                <a:latin typeface="+mn-lt"/>
                <a:ea typeface="+mn-ea"/>
                <a:cs typeface="+mn-cs"/>
              </a:defRPr>
            </a:pPr>
            <a:endParaRPr lang="fr-FR"/>
          </a:p>
        </c:txPr>
      </c:legendEntry>
      <c:layout>
        <c:manualLayout>
          <c:xMode val="edge"/>
          <c:yMode val="edge"/>
          <c:x val="2.9023793095238552E-2"/>
          <c:y val="0.20051461516028443"/>
          <c:w val="0.524654801471099"/>
          <c:h val="0.2194685600197411"/>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14486E"/>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rgbClr val="14486E"/>
          </a:solidFill>
        </a:defRPr>
      </a:pPr>
      <a:endParaRPr lang="fr-F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accent4"/>
                </a:solidFill>
                <a:latin typeface="+mn-lt"/>
                <a:ea typeface="+mn-ea"/>
                <a:cs typeface="+mn-cs"/>
              </a:defRPr>
            </a:pPr>
            <a:r>
              <a:rPr lang="fr-BE" sz="2400" b="1" dirty="0">
                <a:solidFill>
                  <a:schemeClr val="accent4"/>
                </a:solidFill>
              </a:rPr>
              <a:t>US </a:t>
            </a:r>
            <a:r>
              <a:rPr lang="fr-BE" sz="2400" b="1" dirty="0" err="1">
                <a:solidFill>
                  <a:schemeClr val="accent4"/>
                </a:solidFill>
              </a:rPr>
              <a:t>debt</a:t>
            </a:r>
            <a:r>
              <a:rPr lang="fr-BE" sz="2400" b="1" dirty="0">
                <a:solidFill>
                  <a:schemeClr val="accent4"/>
                </a:solidFill>
              </a:rPr>
              <a:t>, by </a:t>
            </a:r>
            <a:r>
              <a:rPr lang="fr-BE" sz="2400" b="1" dirty="0" err="1">
                <a:solidFill>
                  <a:schemeClr val="accent4"/>
                </a:solidFill>
              </a:rPr>
              <a:t>sector</a:t>
            </a:r>
            <a:r>
              <a:rPr lang="fr-BE" sz="2400" b="1" dirty="0">
                <a:solidFill>
                  <a:schemeClr val="accent4"/>
                </a:solidFill>
              </a:rPr>
              <a:t> </a:t>
            </a:r>
          </a:p>
          <a:p>
            <a:pPr>
              <a:defRPr sz="2400">
                <a:solidFill>
                  <a:schemeClr val="accent4"/>
                </a:solidFill>
              </a:defRPr>
            </a:pPr>
            <a:r>
              <a:rPr lang="fr-BE" sz="2400" dirty="0">
                <a:solidFill>
                  <a:schemeClr val="accent4"/>
                </a:solidFill>
              </a:rPr>
              <a:t>(in % of GDP)</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accent4"/>
              </a:solidFill>
              <a:latin typeface="+mn-lt"/>
              <a:ea typeface="+mn-ea"/>
              <a:cs typeface="+mn-cs"/>
            </a:defRPr>
          </a:pPr>
          <a:endParaRPr lang="fr-FR"/>
        </a:p>
      </c:txPr>
    </c:title>
    <c:autoTitleDeleted val="0"/>
    <c:plotArea>
      <c:layout/>
      <c:barChart>
        <c:barDir val="col"/>
        <c:grouping val="clustered"/>
        <c:varyColors val="0"/>
        <c:ser>
          <c:idx val="0"/>
          <c:order val="0"/>
          <c:tx>
            <c:strRef>
              <c:f>'US debt'!$H$5</c:f>
              <c:strCache>
                <c:ptCount val="1"/>
                <c:pt idx="0">
                  <c:v>2000</c:v>
                </c:pt>
              </c:strCache>
            </c:strRef>
          </c:tx>
          <c:spPr>
            <a:solidFill>
              <a:srgbClr val="07818C"/>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 debt'!$I$4:$K$4,'US debt'!$M$4)</c:f>
              <c:strCache>
                <c:ptCount val="4"/>
                <c:pt idx="0">
                  <c:v>Households¹</c:v>
                </c:pt>
                <c:pt idx="1">
                  <c:v>Nonfinancial Corporates</c:v>
                </c:pt>
                <c:pt idx="2">
                  <c:v>Federal</c:v>
                </c:pt>
                <c:pt idx="3">
                  <c:v>Financial sector</c:v>
                </c:pt>
              </c:strCache>
              <c:extLst/>
            </c:strRef>
          </c:cat>
          <c:val>
            <c:numRef>
              <c:f>('US debt'!$I$5:$K$5,'US debt'!$M$5)</c:f>
              <c:numCache>
                <c:formatCode>General</c:formatCode>
                <c:ptCount val="4"/>
                <c:pt idx="0">
                  <c:v>69.5</c:v>
                </c:pt>
                <c:pt idx="1">
                  <c:v>64.8</c:v>
                </c:pt>
                <c:pt idx="2">
                  <c:v>39.200000000000003</c:v>
                </c:pt>
                <c:pt idx="3" formatCode="0%">
                  <c:v>79.487846592199446</c:v>
                </c:pt>
              </c:numCache>
              <c:extLst/>
            </c:numRef>
          </c:val>
          <c:extLst>
            <c:ext xmlns:c16="http://schemas.microsoft.com/office/drawing/2014/chart" uri="{C3380CC4-5D6E-409C-BE32-E72D297353CC}">
              <c16:uniqueId val="{00000000-157B-4CFD-8E82-3365AC22EDE0}"/>
            </c:ext>
          </c:extLst>
        </c:ser>
        <c:ser>
          <c:idx val="1"/>
          <c:order val="1"/>
          <c:tx>
            <c:strRef>
              <c:f>'US debt'!$H$6</c:f>
              <c:strCache>
                <c:ptCount val="1"/>
                <c:pt idx="0">
                  <c:v>2007</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 debt'!$I$4:$K$4,'US debt'!$M$4)</c:f>
              <c:strCache>
                <c:ptCount val="4"/>
                <c:pt idx="0">
                  <c:v>Households¹</c:v>
                </c:pt>
                <c:pt idx="1">
                  <c:v>Nonfinancial Corporates</c:v>
                </c:pt>
                <c:pt idx="2">
                  <c:v>Federal</c:v>
                </c:pt>
                <c:pt idx="3">
                  <c:v>Financial sector</c:v>
                </c:pt>
              </c:strCache>
              <c:extLst/>
            </c:strRef>
          </c:cat>
          <c:val>
            <c:numRef>
              <c:f>('US debt'!$I$6:$K$6,'US debt'!$M$6)</c:f>
              <c:numCache>
                <c:formatCode>General</c:formatCode>
                <c:ptCount val="4"/>
                <c:pt idx="0">
                  <c:v>96.8</c:v>
                </c:pt>
                <c:pt idx="1">
                  <c:v>71</c:v>
                </c:pt>
                <c:pt idx="2">
                  <c:v>41.3</c:v>
                </c:pt>
                <c:pt idx="3" formatCode="0%">
                  <c:v>112.02016522194933</c:v>
                </c:pt>
              </c:numCache>
              <c:extLst/>
            </c:numRef>
          </c:val>
          <c:extLst>
            <c:ext xmlns:c16="http://schemas.microsoft.com/office/drawing/2014/chart" uri="{C3380CC4-5D6E-409C-BE32-E72D297353CC}">
              <c16:uniqueId val="{00000001-157B-4CFD-8E82-3365AC22EDE0}"/>
            </c:ext>
          </c:extLst>
        </c:ser>
        <c:ser>
          <c:idx val="2"/>
          <c:order val="2"/>
          <c:tx>
            <c:strRef>
              <c:f>'US debt'!$H$7</c:f>
              <c:strCache>
                <c:ptCount val="1"/>
                <c:pt idx="0">
                  <c:v>2025</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 debt'!$I$4:$K$4,'US debt'!$M$4)</c:f>
              <c:strCache>
                <c:ptCount val="4"/>
                <c:pt idx="0">
                  <c:v>Households¹</c:v>
                </c:pt>
                <c:pt idx="1">
                  <c:v>Nonfinancial Corporates</c:v>
                </c:pt>
                <c:pt idx="2">
                  <c:v>Federal</c:v>
                </c:pt>
                <c:pt idx="3">
                  <c:v>Financial sector</c:v>
                </c:pt>
              </c:strCache>
              <c:extLst/>
            </c:strRef>
          </c:cat>
          <c:val>
            <c:numRef>
              <c:f>('US debt'!$I$7:$K$7,'US debt'!$M$7)</c:f>
              <c:numCache>
                <c:formatCode>General</c:formatCode>
                <c:ptCount val="4"/>
                <c:pt idx="0">
                  <c:v>66.599999999999994</c:v>
                </c:pt>
                <c:pt idx="1">
                  <c:v>70.599999999999994</c:v>
                </c:pt>
                <c:pt idx="2">
                  <c:v>107.8</c:v>
                </c:pt>
                <c:pt idx="3" formatCode="0%">
                  <c:v>68.025627900098755</c:v>
                </c:pt>
              </c:numCache>
              <c:extLst/>
            </c:numRef>
          </c:val>
          <c:extLst>
            <c:ext xmlns:c16="http://schemas.microsoft.com/office/drawing/2014/chart" uri="{C3380CC4-5D6E-409C-BE32-E72D297353CC}">
              <c16:uniqueId val="{00000002-157B-4CFD-8E82-3365AC22EDE0}"/>
            </c:ext>
          </c:extLst>
        </c:ser>
        <c:dLbls>
          <c:showLegendKey val="0"/>
          <c:showVal val="0"/>
          <c:showCatName val="0"/>
          <c:showSerName val="0"/>
          <c:showPercent val="0"/>
          <c:showBubbleSize val="0"/>
        </c:dLbls>
        <c:gapWidth val="219"/>
        <c:overlap val="-27"/>
        <c:axId val="1939935663"/>
        <c:axId val="1939933743"/>
      </c:barChart>
      <c:catAx>
        <c:axId val="19399356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accent4"/>
                </a:solidFill>
                <a:latin typeface="+mn-lt"/>
                <a:ea typeface="+mn-ea"/>
                <a:cs typeface="+mn-cs"/>
              </a:defRPr>
            </a:pPr>
            <a:endParaRPr lang="fr-FR"/>
          </a:p>
        </c:txPr>
        <c:crossAx val="1939933743"/>
        <c:crosses val="autoZero"/>
        <c:auto val="1"/>
        <c:lblAlgn val="ctr"/>
        <c:lblOffset val="100"/>
        <c:noMultiLvlLbl val="0"/>
      </c:catAx>
      <c:valAx>
        <c:axId val="1939933743"/>
        <c:scaling>
          <c:orientation val="minMax"/>
        </c:scaling>
        <c:delete val="1"/>
        <c:axPos val="l"/>
        <c:numFmt formatCode="General" sourceLinked="1"/>
        <c:majorTickMark val="none"/>
        <c:minorTickMark val="none"/>
        <c:tickLblPos val="nextTo"/>
        <c:crossAx val="1939935663"/>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rgbClr val="07818C"/>
                </a:solidFill>
                <a:latin typeface="+mn-lt"/>
                <a:ea typeface="+mn-ea"/>
                <a:cs typeface="+mn-cs"/>
              </a:defRPr>
            </a:pPr>
            <a:endParaRPr lang="fr-FR"/>
          </a:p>
        </c:txPr>
      </c:legendEntry>
      <c:legendEntry>
        <c:idx val="1"/>
        <c:txPr>
          <a:bodyPr rot="0" spcFirstLastPara="1" vertOverflow="ellipsis" vert="horz" wrap="square" anchor="ctr" anchorCtr="1"/>
          <a:lstStyle/>
          <a:p>
            <a:pPr>
              <a:defRPr sz="1800" b="0" i="0" u="none" strike="noStrike" kern="1200" baseline="0">
                <a:solidFill>
                  <a:schemeClr val="accent2"/>
                </a:solidFill>
                <a:latin typeface="+mn-lt"/>
                <a:ea typeface="+mn-ea"/>
                <a:cs typeface="+mn-cs"/>
              </a:defRPr>
            </a:pPr>
            <a:endParaRPr lang="fr-FR"/>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accent4"/>
              </a:solidFill>
              <a:latin typeface="+mn-lt"/>
              <a:ea typeface="+mn-ea"/>
              <a:cs typeface="+mn-cs"/>
            </a:defRPr>
          </a:pPr>
          <a:endParaRPr lang="fr-FR"/>
        </a:p>
      </c:txPr>
    </c:legend>
    <c:plotVisOnly val="1"/>
    <c:dispBlanksAs val="gap"/>
    <c:showDLblsOverMax val="0"/>
  </c:chart>
  <c:spPr>
    <a:noFill/>
    <a:ln w="9525" cap="flat" cmpd="sng" algn="ctr">
      <a:noFill/>
      <a:round/>
    </a:ln>
    <a:effectLst/>
  </c:spPr>
  <c:txPr>
    <a:bodyPr/>
    <a:lstStyle/>
    <a:p>
      <a:pPr>
        <a:defRPr sz="1600"/>
      </a:pPr>
      <a:endParaRPr lang="fr-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US" sz="2400" b="1" dirty="0">
                <a:solidFill>
                  <a:schemeClr val="accent4"/>
                </a:solidFill>
              </a:rPr>
              <a:t>10 year government</a:t>
            </a:r>
            <a:r>
              <a:rPr lang="en-US" sz="2400" b="1" baseline="0" dirty="0">
                <a:solidFill>
                  <a:schemeClr val="accent4"/>
                </a:solidFill>
              </a:rPr>
              <a:t> bond yields </a:t>
            </a:r>
          </a:p>
          <a:p>
            <a:pPr>
              <a:defRPr/>
            </a:pPr>
            <a:r>
              <a:rPr lang="en-US" sz="2400" baseline="0" dirty="0">
                <a:solidFill>
                  <a:schemeClr val="accent4"/>
                </a:solidFill>
              </a:rPr>
              <a:t>(in %)</a:t>
            </a:r>
            <a:endParaRPr lang="en-US" sz="2400" dirty="0">
              <a:solidFill>
                <a:schemeClr val="accent4"/>
              </a:solidFill>
            </a:endParaRP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1767995020039969E-2"/>
          <c:y val="0.14460102743567307"/>
          <c:w val="0.90952461039457444"/>
          <c:h val="0.6694676626960091"/>
        </c:manualLayout>
      </c:layout>
      <c:lineChart>
        <c:grouping val="standard"/>
        <c:varyColors val="0"/>
        <c:ser>
          <c:idx val="0"/>
          <c:order val="0"/>
          <c:tx>
            <c:strRef>
              <c:f>'yied;s'!$B$2</c:f>
              <c:strCache>
                <c:ptCount val="1"/>
                <c:pt idx="0">
                  <c:v>UK</c:v>
                </c:pt>
              </c:strCache>
            </c:strRef>
          </c:tx>
          <c:spPr>
            <a:ln w="31750" cap="rnd">
              <a:solidFill>
                <a:srgbClr val="C00000"/>
              </a:solidFill>
              <a:round/>
            </a:ln>
            <a:effectLst/>
          </c:spPr>
          <c:marker>
            <c:symbol val="none"/>
          </c:marker>
          <c:dLbls>
            <c:dLbl>
              <c:idx val="17"/>
              <c:layout>
                <c:manualLayout>
                  <c:x val="-1.5409153952843273E-2"/>
                  <c:y val="-5.2108262108262159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rgbClr val="C00000"/>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3D33-4ECE-AE67-930D828FBF8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'yied;s'!$B$3:$B$123</c:f>
              <c:numCache>
                <c:formatCode>0.0000</c:formatCode>
                <c:ptCount val="121"/>
                <c:pt idx="0">
                  <c:v>0.82430000000000003</c:v>
                </c:pt>
                <c:pt idx="1">
                  <c:v>1.0780000000000001</c:v>
                </c:pt>
                <c:pt idx="2">
                  <c:v>1.3817999999999999</c:v>
                </c:pt>
                <c:pt idx="3">
                  <c:v>1.4336</c:v>
                </c:pt>
                <c:pt idx="4">
                  <c:v>1.4202999999999999</c:v>
                </c:pt>
                <c:pt idx="5">
                  <c:v>1.3058000000000001</c:v>
                </c:pt>
                <c:pt idx="6">
                  <c:v>1.194</c:v>
                </c:pt>
                <c:pt idx="7">
                  <c:v>1.0789</c:v>
                </c:pt>
                <c:pt idx="8">
                  <c:v>1.1174999999999999</c:v>
                </c:pt>
                <c:pt idx="9">
                  <c:v>1.0846</c:v>
                </c:pt>
                <c:pt idx="10">
                  <c:v>1.2713000000000001</c:v>
                </c:pt>
                <c:pt idx="11">
                  <c:v>1.1241000000000001</c:v>
                </c:pt>
                <c:pt idx="12">
                  <c:v>1.2436</c:v>
                </c:pt>
                <c:pt idx="13">
                  <c:v>1.3815999999999999</c:v>
                </c:pt>
                <c:pt idx="14">
                  <c:v>1.3299000000000001</c:v>
                </c:pt>
                <c:pt idx="15">
                  <c:v>1.2781</c:v>
                </c:pt>
                <c:pt idx="16">
                  <c:v>1.3931</c:v>
                </c:pt>
                <c:pt idx="17">
                  <c:v>1.6033999999999999</c:v>
                </c:pt>
                <c:pt idx="18">
                  <c:v>1.508</c:v>
                </c:pt>
                <c:pt idx="19">
                  <c:v>1.5107999999999999</c:v>
                </c:pt>
                <c:pt idx="20">
                  <c:v>1.5016</c:v>
                </c:pt>
                <c:pt idx="21">
                  <c:v>1.4229000000000001</c:v>
                </c:pt>
                <c:pt idx="22">
                  <c:v>1.3738999999999999</c:v>
                </c:pt>
                <c:pt idx="23">
                  <c:v>1.3991</c:v>
                </c:pt>
                <c:pt idx="24">
                  <c:v>1.5023</c:v>
                </c:pt>
                <c:pt idx="25">
                  <c:v>1.5462</c:v>
                </c:pt>
                <c:pt idx="26">
                  <c:v>1.4540999999999999</c:v>
                </c:pt>
                <c:pt idx="27">
                  <c:v>1.3125</c:v>
                </c:pt>
                <c:pt idx="28">
                  <c:v>1.3221000000000001</c:v>
                </c:pt>
                <c:pt idx="29">
                  <c:v>1.2390000000000001</c:v>
                </c:pt>
                <c:pt idx="30">
                  <c:v>1.19</c:v>
                </c:pt>
                <c:pt idx="31">
                  <c:v>1.1906000000000001</c:v>
                </c:pt>
                <c:pt idx="32">
                  <c:v>1.1299999999999999</c:v>
                </c:pt>
                <c:pt idx="33">
                  <c:v>0.91900000000000004</c:v>
                </c:pt>
                <c:pt idx="34">
                  <c:v>0.83040000000000003</c:v>
                </c:pt>
                <c:pt idx="35">
                  <c:v>0.5776</c:v>
                </c:pt>
                <c:pt idx="36">
                  <c:v>0.59809999999999997</c:v>
                </c:pt>
                <c:pt idx="37">
                  <c:v>0.63729999999999998</c:v>
                </c:pt>
                <c:pt idx="38">
                  <c:v>0.76500000000000001</c:v>
                </c:pt>
                <c:pt idx="39">
                  <c:v>0.83079999999999998</c:v>
                </c:pt>
                <c:pt idx="40">
                  <c:v>0.72350000000000003</c:v>
                </c:pt>
                <c:pt idx="41">
                  <c:v>0.63300000000000001</c:v>
                </c:pt>
                <c:pt idx="42">
                  <c:v>0.46089999999999998</c:v>
                </c:pt>
                <c:pt idx="43">
                  <c:v>0.35770000000000002</c:v>
                </c:pt>
                <c:pt idx="44">
                  <c:v>0.27429999999999999</c:v>
                </c:pt>
                <c:pt idx="45">
                  <c:v>0.27800000000000002</c:v>
                </c:pt>
                <c:pt idx="46">
                  <c:v>0.2094</c:v>
                </c:pt>
                <c:pt idx="47">
                  <c:v>0.2717</c:v>
                </c:pt>
                <c:pt idx="48">
                  <c:v>0.27300000000000002</c:v>
                </c:pt>
                <c:pt idx="49">
                  <c:v>0.30580000000000002</c:v>
                </c:pt>
                <c:pt idx="50">
                  <c:v>0.3836</c:v>
                </c:pt>
                <c:pt idx="51">
                  <c:v>0.32240000000000002</c:v>
                </c:pt>
                <c:pt idx="52">
                  <c:v>0.36720000000000003</c:v>
                </c:pt>
                <c:pt idx="53">
                  <c:v>0.62219999999999998</c:v>
                </c:pt>
                <c:pt idx="54">
                  <c:v>0.84560000000000002</c:v>
                </c:pt>
                <c:pt idx="55">
                  <c:v>0.85150000000000003</c:v>
                </c:pt>
                <c:pt idx="56">
                  <c:v>0.90580000000000005</c:v>
                </c:pt>
                <c:pt idx="57">
                  <c:v>0.85489999999999999</c:v>
                </c:pt>
                <c:pt idx="58">
                  <c:v>0.69789999999999996</c:v>
                </c:pt>
                <c:pt idx="59">
                  <c:v>0.64400000000000002</c:v>
                </c:pt>
                <c:pt idx="60">
                  <c:v>0.80230000000000001</c:v>
                </c:pt>
                <c:pt idx="61">
                  <c:v>1.083</c:v>
                </c:pt>
                <c:pt idx="62">
                  <c:v>0.93940000000000001</c:v>
                </c:pt>
                <c:pt idx="63">
                  <c:v>0.83750000000000002</c:v>
                </c:pt>
                <c:pt idx="64">
                  <c:v>1.2051000000000001</c:v>
                </c:pt>
                <c:pt idx="65">
                  <c:v>1.4891000000000001</c:v>
                </c:pt>
                <c:pt idx="66">
                  <c:v>1.5457000000000001</c:v>
                </c:pt>
                <c:pt idx="67">
                  <c:v>1.8362000000000001</c:v>
                </c:pt>
                <c:pt idx="68">
                  <c:v>1.9069</c:v>
                </c:pt>
                <c:pt idx="69">
                  <c:v>2.3824000000000001</c:v>
                </c:pt>
                <c:pt idx="70">
                  <c:v>2.1454</c:v>
                </c:pt>
                <c:pt idx="71">
                  <c:v>2.3277999999999999</c:v>
                </c:pt>
                <c:pt idx="72">
                  <c:v>3.5007000000000001</c:v>
                </c:pt>
                <c:pt idx="73">
                  <c:v>4.1096000000000004</c:v>
                </c:pt>
                <c:pt idx="74">
                  <c:v>3.4171</c:v>
                </c:pt>
                <c:pt idx="75">
                  <c:v>3.5015000000000001</c:v>
                </c:pt>
                <c:pt idx="76">
                  <c:v>3.5114999999999998</c:v>
                </c:pt>
                <c:pt idx="77">
                  <c:v>3.5552999999999999</c:v>
                </c:pt>
                <c:pt idx="78">
                  <c:v>3.5638000000000001</c:v>
                </c:pt>
                <c:pt idx="79">
                  <c:v>3.6503000000000001</c:v>
                </c:pt>
                <c:pt idx="80">
                  <c:v>3.9621</c:v>
                </c:pt>
                <c:pt idx="81">
                  <c:v>4.3658999999999999</c:v>
                </c:pt>
                <c:pt idx="82">
                  <c:v>4.4371999999999998</c:v>
                </c:pt>
                <c:pt idx="83">
                  <c:v>4.5297999999999998</c:v>
                </c:pt>
                <c:pt idx="84">
                  <c:v>4.4199000000000002</c:v>
                </c:pt>
                <c:pt idx="85">
                  <c:v>4.5694999999999997</c:v>
                </c:pt>
                <c:pt idx="86">
                  <c:v>4.2721</c:v>
                </c:pt>
                <c:pt idx="87">
                  <c:v>3.8622000000000001</c:v>
                </c:pt>
                <c:pt idx="88">
                  <c:v>3.9319000000000002</c:v>
                </c:pt>
                <c:pt idx="89">
                  <c:v>4.1230000000000002</c:v>
                </c:pt>
                <c:pt idx="90">
                  <c:v>4.0330000000000004</c:v>
                </c:pt>
                <c:pt idx="91">
                  <c:v>4.2172000000000001</c:v>
                </c:pt>
                <c:pt idx="92">
                  <c:v>4.2229000000000001</c:v>
                </c:pt>
                <c:pt idx="93">
                  <c:v>4.1643999999999997</c:v>
                </c:pt>
                <c:pt idx="94">
                  <c:v>4.1386000000000003</c:v>
                </c:pt>
                <c:pt idx="95">
                  <c:v>3.9443999999999999</c:v>
                </c:pt>
                <c:pt idx="96">
                  <c:v>3.9053</c:v>
                </c:pt>
                <c:pt idx="97">
                  <c:v>4.1993</c:v>
                </c:pt>
                <c:pt idx="98">
                  <c:v>4.4164000000000003</c:v>
                </c:pt>
                <c:pt idx="99">
                  <c:v>4.4344999999999999</c:v>
                </c:pt>
                <c:pt idx="100">
                  <c:v>4.6627000000000001</c:v>
                </c:pt>
                <c:pt idx="101">
                  <c:v>4.5063000000000004</c:v>
                </c:pt>
                <c:pt idx="102">
                  <c:v>4.6448</c:v>
                </c:pt>
                <c:pt idx="103">
                  <c:v>4.5762</c:v>
                </c:pt>
                <c:pt idx="104">
                  <c:v>4.6003999999999996</c:v>
                </c:pt>
                <c:pt idx="105">
                  <c:v>4.5247999999999999</c:v>
                </c:pt>
                <c:pt idx="106">
                  <c:v>4.5923999999999996</c:v>
                </c:pt>
                <c:pt idx="107">
                  <c:v>4.6368999999999998</c:v>
                </c:pt>
                <c:pt idx="108">
                  <c:v>4.6885000000000003</c:v>
                </c:pt>
                <c:pt idx="109">
                  <c:v>4.5720999999999998</c:v>
                </c:pt>
                <c:pt idx="110">
                  <c:v>4.4984999999999999</c:v>
                </c:pt>
                <c:pt idx="111">
                  <c:v>4.4825999999999997</c:v>
                </c:pt>
                <c:pt idx="112">
                  <c:v>4.4509999999999996</c:v>
                </c:pt>
                <c:pt idx="113">
                  <c:v>4.4324000000000003</c:v>
                </c:pt>
                <c:pt idx="114">
                  <c:v>4.7007000000000003</c:v>
                </c:pt>
                <c:pt idx="115">
                  <c:v>4.8207000000000004</c:v>
                </c:pt>
                <c:pt idx="116">
                  <c:v>4.9416000000000002</c:v>
                </c:pt>
                <c:pt idx="117">
                  <c:v>4.7960000000000003</c:v>
                </c:pt>
                <c:pt idx="118">
                  <c:v>5.0599999999999996</c:v>
                </c:pt>
                <c:pt idx="119">
                  <c:v>5.07</c:v>
                </c:pt>
                <c:pt idx="120">
                  <c:v>5.0599999999999996</c:v>
                </c:pt>
              </c:numCache>
            </c:numRef>
          </c:val>
          <c:smooth val="0"/>
          <c:extLst>
            <c:ext xmlns:c16="http://schemas.microsoft.com/office/drawing/2014/chart" uri="{C3380CC4-5D6E-409C-BE32-E72D297353CC}">
              <c16:uniqueId val="{00000000-3D33-4ECE-AE67-930D828FBF84}"/>
            </c:ext>
          </c:extLst>
        </c:ser>
        <c:ser>
          <c:idx val="1"/>
          <c:order val="1"/>
          <c:tx>
            <c:strRef>
              <c:f>'yied;s'!$C$2</c:f>
              <c:strCache>
                <c:ptCount val="1"/>
              </c:strCache>
            </c:strRef>
          </c:tx>
          <c:spPr>
            <a:ln w="28575" cap="rnd">
              <a:solidFill>
                <a:schemeClr val="accent2"/>
              </a:solidFill>
              <a:round/>
            </a:ln>
            <a:effectLst/>
          </c:spPr>
          <c:marker>
            <c:symbol val="none"/>
          </c:marker>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'yied;s'!$C$3:$C$122</c:f>
            </c:numRef>
          </c:val>
          <c:smooth val="0"/>
          <c:extLst>
            <c:ext xmlns:c16="http://schemas.microsoft.com/office/drawing/2014/chart" uri="{C3380CC4-5D6E-409C-BE32-E72D297353CC}">
              <c16:uniqueId val="{00000001-3D33-4ECE-AE67-930D828FBF84}"/>
            </c:ext>
          </c:extLst>
        </c:ser>
        <c:ser>
          <c:idx val="2"/>
          <c:order val="2"/>
          <c:tx>
            <c:strRef>
              <c:f>'yied;s'!$D$2</c:f>
              <c:strCache>
                <c:ptCount val="1"/>
                <c:pt idx="0">
                  <c:v>observation_date</c:v>
                </c:pt>
              </c:strCache>
            </c:strRef>
          </c:tx>
          <c:spPr>
            <a:ln w="28575" cap="rnd">
              <a:solidFill>
                <a:schemeClr val="accent3"/>
              </a:solidFill>
              <a:round/>
            </a:ln>
            <a:effectLst/>
          </c:spPr>
          <c:marker>
            <c:symbol val="none"/>
          </c:marker>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'yied;s'!$D$3:$D$122</c:f>
            </c:numRef>
          </c:val>
          <c:smooth val="0"/>
          <c:extLst>
            <c:ext xmlns:c16="http://schemas.microsoft.com/office/drawing/2014/chart" uri="{C3380CC4-5D6E-409C-BE32-E72D297353CC}">
              <c16:uniqueId val="{00000002-3D33-4ECE-AE67-930D828FBF84}"/>
            </c:ext>
          </c:extLst>
        </c:ser>
        <c:ser>
          <c:idx val="3"/>
          <c:order val="3"/>
          <c:tx>
            <c:strRef>
              <c:f>'yied;s'!$E$2</c:f>
              <c:strCache>
                <c:ptCount val="1"/>
                <c:pt idx="0">
                  <c:v>US</c:v>
                </c:pt>
              </c:strCache>
            </c:strRef>
          </c:tx>
          <c:spPr>
            <a:ln w="31750" cap="rnd">
              <a:solidFill>
                <a:srgbClr val="07818C"/>
              </a:solidFill>
              <a:round/>
            </a:ln>
            <a:effectLst/>
          </c:spPr>
          <c:marker>
            <c:symbol val="none"/>
          </c:marker>
          <c:dLbls>
            <c:dLbl>
              <c:idx val="26"/>
              <c:layout>
                <c:manualLayout>
                  <c:x val="-3.8696255201109572E-2"/>
                  <c:y val="-4.0712250712250715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rgbClr val="07818C"/>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3D33-4ECE-AE67-930D828FBF8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'yied;s'!$E$3:$E$123</c:f>
              <c:numCache>
                <c:formatCode>0.00</c:formatCode>
                <c:ptCount val="121"/>
                <c:pt idx="0">
                  <c:v>1.63</c:v>
                </c:pt>
                <c:pt idx="1">
                  <c:v>1.76</c:v>
                </c:pt>
                <c:pt idx="2">
                  <c:v>2.14</c:v>
                </c:pt>
                <c:pt idx="3">
                  <c:v>2.4900000000000002</c:v>
                </c:pt>
                <c:pt idx="4">
                  <c:v>2.4300000000000002</c:v>
                </c:pt>
                <c:pt idx="5">
                  <c:v>2.42</c:v>
                </c:pt>
                <c:pt idx="6">
                  <c:v>2.48</c:v>
                </c:pt>
                <c:pt idx="7">
                  <c:v>2.2999999999999998</c:v>
                </c:pt>
                <c:pt idx="8">
                  <c:v>2.2999999999999998</c:v>
                </c:pt>
                <c:pt idx="9">
                  <c:v>2.19</c:v>
                </c:pt>
                <c:pt idx="10">
                  <c:v>2.3199999999999998</c:v>
                </c:pt>
                <c:pt idx="11">
                  <c:v>2.21</c:v>
                </c:pt>
                <c:pt idx="12">
                  <c:v>2.2000000000000002</c:v>
                </c:pt>
                <c:pt idx="13">
                  <c:v>2.36</c:v>
                </c:pt>
                <c:pt idx="14">
                  <c:v>2.35</c:v>
                </c:pt>
                <c:pt idx="15">
                  <c:v>2.4</c:v>
                </c:pt>
                <c:pt idx="16">
                  <c:v>2.58</c:v>
                </c:pt>
                <c:pt idx="17">
                  <c:v>2.86</c:v>
                </c:pt>
                <c:pt idx="18">
                  <c:v>2.84</c:v>
                </c:pt>
                <c:pt idx="19">
                  <c:v>2.87</c:v>
                </c:pt>
                <c:pt idx="20">
                  <c:v>2.98</c:v>
                </c:pt>
                <c:pt idx="21">
                  <c:v>2.91</c:v>
                </c:pt>
                <c:pt idx="22">
                  <c:v>2.89</c:v>
                </c:pt>
                <c:pt idx="23">
                  <c:v>2.89</c:v>
                </c:pt>
                <c:pt idx="24">
                  <c:v>3</c:v>
                </c:pt>
                <c:pt idx="25">
                  <c:v>3.15</c:v>
                </c:pt>
                <c:pt idx="26">
                  <c:v>3.12</c:v>
                </c:pt>
                <c:pt idx="27">
                  <c:v>2.83</c:v>
                </c:pt>
                <c:pt idx="28">
                  <c:v>2.71</c:v>
                </c:pt>
                <c:pt idx="29">
                  <c:v>2.68</c:v>
                </c:pt>
                <c:pt idx="30">
                  <c:v>2.57</c:v>
                </c:pt>
                <c:pt idx="31">
                  <c:v>2.5299999999999998</c:v>
                </c:pt>
                <c:pt idx="32">
                  <c:v>2.4</c:v>
                </c:pt>
                <c:pt idx="33">
                  <c:v>2.0699999999999998</c:v>
                </c:pt>
                <c:pt idx="34">
                  <c:v>2.06</c:v>
                </c:pt>
                <c:pt idx="35">
                  <c:v>1.63</c:v>
                </c:pt>
                <c:pt idx="36">
                  <c:v>1.7</c:v>
                </c:pt>
                <c:pt idx="37">
                  <c:v>1.71</c:v>
                </c:pt>
                <c:pt idx="38">
                  <c:v>1.81</c:v>
                </c:pt>
                <c:pt idx="39">
                  <c:v>1.86</c:v>
                </c:pt>
                <c:pt idx="40">
                  <c:v>1.76</c:v>
                </c:pt>
                <c:pt idx="41">
                  <c:v>1.5</c:v>
                </c:pt>
                <c:pt idx="42">
                  <c:v>0.87</c:v>
                </c:pt>
                <c:pt idx="43">
                  <c:v>0.66</c:v>
                </c:pt>
                <c:pt idx="44">
                  <c:v>0.67</c:v>
                </c:pt>
                <c:pt idx="45">
                  <c:v>0.73</c:v>
                </c:pt>
                <c:pt idx="46">
                  <c:v>0.62</c:v>
                </c:pt>
                <c:pt idx="47">
                  <c:v>0.65</c:v>
                </c:pt>
                <c:pt idx="48">
                  <c:v>0.68</c:v>
                </c:pt>
                <c:pt idx="49">
                  <c:v>0.79</c:v>
                </c:pt>
                <c:pt idx="50">
                  <c:v>0.87</c:v>
                </c:pt>
                <c:pt idx="51">
                  <c:v>0.93</c:v>
                </c:pt>
                <c:pt idx="52">
                  <c:v>1.08</c:v>
                </c:pt>
                <c:pt idx="53">
                  <c:v>1.26</c:v>
                </c:pt>
                <c:pt idx="54">
                  <c:v>1.61</c:v>
                </c:pt>
                <c:pt idx="55">
                  <c:v>1.64</c:v>
                </c:pt>
                <c:pt idx="56">
                  <c:v>1.62</c:v>
                </c:pt>
                <c:pt idx="57">
                  <c:v>1.52</c:v>
                </c:pt>
                <c:pt idx="58">
                  <c:v>1.32</c:v>
                </c:pt>
                <c:pt idx="59">
                  <c:v>1.28</c:v>
                </c:pt>
                <c:pt idx="60">
                  <c:v>1.37</c:v>
                </c:pt>
                <c:pt idx="61">
                  <c:v>1.58</c:v>
                </c:pt>
                <c:pt idx="62">
                  <c:v>1.56</c:v>
                </c:pt>
                <c:pt idx="63">
                  <c:v>1.47</c:v>
                </c:pt>
                <c:pt idx="64">
                  <c:v>1.76</c:v>
                </c:pt>
                <c:pt idx="65">
                  <c:v>1.93</c:v>
                </c:pt>
                <c:pt idx="66">
                  <c:v>2.13</c:v>
                </c:pt>
                <c:pt idx="67">
                  <c:v>2.75</c:v>
                </c:pt>
                <c:pt idx="68">
                  <c:v>2.9</c:v>
                </c:pt>
                <c:pt idx="69">
                  <c:v>3.14</c:v>
                </c:pt>
                <c:pt idx="70">
                  <c:v>2.9</c:v>
                </c:pt>
                <c:pt idx="71">
                  <c:v>2.9</c:v>
                </c:pt>
                <c:pt idx="72">
                  <c:v>3.52</c:v>
                </c:pt>
                <c:pt idx="73">
                  <c:v>3.98</c:v>
                </c:pt>
                <c:pt idx="74">
                  <c:v>3.89</c:v>
                </c:pt>
                <c:pt idx="75">
                  <c:v>3.62</c:v>
                </c:pt>
                <c:pt idx="76">
                  <c:v>3.53</c:v>
                </c:pt>
                <c:pt idx="77">
                  <c:v>3.75</c:v>
                </c:pt>
                <c:pt idx="78">
                  <c:v>3.66</c:v>
                </c:pt>
                <c:pt idx="79">
                  <c:v>3.46</c:v>
                </c:pt>
                <c:pt idx="80">
                  <c:v>3.57</c:v>
                </c:pt>
                <c:pt idx="81">
                  <c:v>3.75</c:v>
                </c:pt>
                <c:pt idx="82">
                  <c:v>3.9</c:v>
                </c:pt>
                <c:pt idx="83">
                  <c:v>4.17</c:v>
                </c:pt>
                <c:pt idx="84">
                  <c:v>4.38</c:v>
                </c:pt>
                <c:pt idx="85">
                  <c:v>4.8</c:v>
                </c:pt>
                <c:pt idx="86">
                  <c:v>4.5</c:v>
                </c:pt>
                <c:pt idx="87">
                  <c:v>4.0199999999999996</c:v>
                </c:pt>
                <c:pt idx="88">
                  <c:v>4.0599999999999996</c:v>
                </c:pt>
                <c:pt idx="89">
                  <c:v>4.21</c:v>
                </c:pt>
                <c:pt idx="90">
                  <c:v>4.21</c:v>
                </c:pt>
                <c:pt idx="91">
                  <c:v>4.54</c:v>
                </c:pt>
                <c:pt idx="92">
                  <c:v>4.4800000000000004</c:v>
                </c:pt>
                <c:pt idx="93">
                  <c:v>4.3099999999999996</c:v>
                </c:pt>
                <c:pt idx="94">
                  <c:v>4.25</c:v>
                </c:pt>
                <c:pt idx="95">
                  <c:v>3.87</c:v>
                </c:pt>
                <c:pt idx="96">
                  <c:v>3.72</c:v>
                </c:pt>
                <c:pt idx="97">
                  <c:v>4.0999999999999996</c:v>
                </c:pt>
                <c:pt idx="98">
                  <c:v>4.3600000000000003</c:v>
                </c:pt>
                <c:pt idx="99">
                  <c:v>4.3899999999999997</c:v>
                </c:pt>
                <c:pt idx="100">
                  <c:v>4.63</c:v>
                </c:pt>
                <c:pt idx="101">
                  <c:v>4.45</c:v>
                </c:pt>
                <c:pt idx="102">
                  <c:v>4.28</c:v>
                </c:pt>
                <c:pt idx="103">
                  <c:v>4.28</c:v>
                </c:pt>
                <c:pt idx="104">
                  <c:v>4.42</c:v>
                </c:pt>
                <c:pt idx="105">
                  <c:v>4.38</c:v>
                </c:pt>
                <c:pt idx="106">
                  <c:v>4.3899999999999997</c:v>
                </c:pt>
                <c:pt idx="107">
                  <c:v>4.26</c:v>
                </c:pt>
                <c:pt idx="108">
                  <c:v>4.12</c:v>
                </c:pt>
                <c:pt idx="109">
                  <c:v>4.0599999999999996</c:v>
                </c:pt>
                <c:pt idx="110">
                  <c:v>4.09</c:v>
                </c:pt>
                <c:pt idx="111">
                  <c:v>4.1399999999999997</c:v>
                </c:pt>
                <c:pt idx="112">
                  <c:v>4.21</c:v>
                </c:pt>
                <c:pt idx="113">
                  <c:v>4.13</c:v>
                </c:pt>
                <c:pt idx="114">
                  <c:v>4.25</c:v>
                </c:pt>
                <c:pt idx="115">
                  <c:v>4.32</c:v>
                </c:pt>
                <c:pt idx="116">
                  <c:v>4.4800000000000004</c:v>
                </c:pt>
                <c:pt idx="117">
                  <c:v>4.47</c:v>
                </c:pt>
                <c:pt idx="118">
                  <c:v>4.5999999999999996</c:v>
                </c:pt>
                <c:pt idx="119">
                  <c:v>4.68</c:v>
                </c:pt>
                <c:pt idx="120">
                  <c:v>4.7869999999999999</c:v>
                </c:pt>
              </c:numCache>
            </c:numRef>
          </c:val>
          <c:smooth val="0"/>
          <c:extLst>
            <c:ext xmlns:c16="http://schemas.microsoft.com/office/drawing/2014/chart" uri="{C3380CC4-5D6E-409C-BE32-E72D297353CC}">
              <c16:uniqueId val="{00000003-3D33-4ECE-AE67-930D828FBF84}"/>
            </c:ext>
          </c:extLst>
        </c:ser>
        <c:ser>
          <c:idx val="4"/>
          <c:order val="4"/>
          <c:tx>
            <c:strRef>
              <c:f>'yied;s'!$F$2</c:f>
              <c:strCache>
                <c:ptCount val="1"/>
              </c:strCache>
            </c:strRef>
          </c:tx>
          <c:spPr>
            <a:ln w="28575" cap="rnd">
              <a:solidFill>
                <a:schemeClr val="accent5"/>
              </a:solidFill>
              <a:round/>
            </a:ln>
            <a:effectLst/>
          </c:spPr>
          <c:marker>
            <c:symbol val="none"/>
          </c:marker>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'yied;s'!$F$3:$F$122</c:f>
            </c:numRef>
          </c:val>
          <c:smooth val="0"/>
          <c:extLst>
            <c:ext xmlns:c16="http://schemas.microsoft.com/office/drawing/2014/chart" uri="{C3380CC4-5D6E-409C-BE32-E72D297353CC}">
              <c16:uniqueId val="{00000004-3D33-4ECE-AE67-930D828FBF84}"/>
            </c:ext>
          </c:extLst>
        </c:ser>
        <c:ser>
          <c:idx val="5"/>
          <c:order val="5"/>
          <c:tx>
            <c:strRef>
              <c:f>'yied;s'!$G$2</c:f>
              <c:strCache>
                <c:ptCount val="1"/>
                <c:pt idx="0">
                  <c:v>observation_date</c:v>
                </c:pt>
              </c:strCache>
            </c:strRef>
          </c:tx>
          <c:spPr>
            <a:ln w="28575" cap="rnd">
              <a:solidFill>
                <a:schemeClr val="accent6"/>
              </a:solidFill>
              <a:round/>
            </a:ln>
            <a:effectLst/>
          </c:spPr>
          <c:marker>
            <c:symbol val="none"/>
          </c:marker>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'yied;s'!$G$3:$G$122</c:f>
            </c:numRef>
          </c:val>
          <c:smooth val="0"/>
          <c:extLst>
            <c:ext xmlns:c16="http://schemas.microsoft.com/office/drawing/2014/chart" uri="{C3380CC4-5D6E-409C-BE32-E72D297353CC}">
              <c16:uniqueId val="{00000005-3D33-4ECE-AE67-930D828FBF84}"/>
            </c:ext>
          </c:extLst>
        </c:ser>
        <c:ser>
          <c:idx val="6"/>
          <c:order val="6"/>
          <c:tx>
            <c:strRef>
              <c:f>'yied;s'!$H$2</c:f>
              <c:strCache>
                <c:ptCount val="1"/>
                <c:pt idx="0">
                  <c:v>France</c:v>
                </c:pt>
              </c:strCache>
            </c:strRef>
          </c:tx>
          <c:spPr>
            <a:ln w="31750" cap="rnd">
              <a:solidFill>
                <a:schemeClr val="accent1">
                  <a:lumMod val="60000"/>
                </a:schemeClr>
              </a:solidFill>
              <a:round/>
            </a:ln>
            <a:effectLst/>
          </c:spPr>
          <c:marker>
            <c:symbol val="none"/>
          </c:marker>
          <c:dLbls>
            <c:dLbl>
              <c:idx val="86"/>
              <c:layout>
                <c:manualLayout>
                  <c:x val="4.5298196948682388E-2"/>
                  <c:y val="1.5071225071225072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2"/>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3D33-4ECE-AE67-930D828FBF8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'yied;s'!$H$4:$H$123</c:f>
              <c:numCache>
                <c:formatCode>0.00</c:formatCode>
                <c:ptCount val="120"/>
                <c:pt idx="0">
                  <c:v>0.33</c:v>
                </c:pt>
                <c:pt idx="1">
                  <c:v>0.67</c:v>
                </c:pt>
                <c:pt idx="2">
                  <c:v>0.75</c:v>
                </c:pt>
                <c:pt idx="3">
                  <c:v>0.86</c:v>
                </c:pt>
                <c:pt idx="4">
                  <c:v>1.03</c:v>
                </c:pt>
                <c:pt idx="5">
                  <c:v>1.02</c:v>
                </c:pt>
                <c:pt idx="6">
                  <c:v>0.88</c:v>
                </c:pt>
                <c:pt idx="7">
                  <c:v>0.81</c:v>
                </c:pt>
                <c:pt idx="8">
                  <c:v>0.66</c:v>
                </c:pt>
                <c:pt idx="9">
                  <c:v>0.84</c:v>
                </c:pt>
                <c:pt idx="10">
                  <c:v>0.71</c:v>
                </c:pt>
                <c:pt idx="11">
                  <c:v>0.7</c:v>
                </c:pt>
                <c:pt idx="12">
                  <c:v>0.81</c:v>
                </c:pt>
                <c:pt idx="13">
                  <c:v>0.72</c:v>
                </c:pt>
                <c:pt idx="14">
                  <c:v>0.67</c:v>
                </c:pt>
                <c:pt idx="15">
                  <c:v>0.85</c:v>
                </c:pt>
                <c:pt idx="16">
                  <c:v>0.98</c:v>
                </c:pt>
                <c:pt idx="17">
                  <c:v>0.83</c:v>
                </c:pt>
                <c:pt idx="18">
                  <c:v>0.78</c:v>
                </c:pt>
                <c:pt idx="19">
                  <c:v>0.79</c:v>
                </c:pt>
                <c:pt idx="20">
                  <c:v>0.75</c:v>
                </c:pt>
                <c:pt idx="21">
                  <c:v>0.67</c:v>
                </c:pt>
                <c:pt idx="22">
                  <c:v>0.7</c:v>
                </c:pt>
                <c:pt idx="23">
                  <c:v>0.77</c:v>
                </c:pt>
                <c:pt idx="24">
                  <c:v>0.82</c:v>
                </c:pt>
                <c:pt idx="25">
                  <c:v>0.76</c:v>
                </c:pt>
                <c:pt idx="26">
                  <c:v>0.7</c:v>
                </c:pt>
                <c:pt idx="27">
                  <c:v>0.65</c:v>
                </c:pt>
                <c:pt idx="28">
                  <c:v>0.55000000000000004</c:v>
                </c:pt>
                <c:pt idx="29">
                  <c:v>0.44</c:v>
                </c:pt>
                <c:pt idx="30">
                  <c:v>0.37</c:v>
                </c:pt>
                <c:pt idx="31">
                  <c:v>0.3</c:v>
                </c:pt>
                <c:pt idx="32">
                  <c:v>0.08</c:v>
                </c:pt>
                <c:pt idx="33">
                  <c:v>-7.0000000000000007E-2</c:v>
                </c:pt>
                <c:pt idx="34">
                  <c:v>-0.34</c:v>
                </c:pt>
                <c:pt idx="35">
                  <c:v>-0.27</c:v>
                </c:pt>
                <c:pt idx="36">
                  <c:v>-0.16</c:v>
                </c:pt>
                <c:pt idx="37">
                  <c:v>-0.02</c:v>
                </c:pt>
                <c:pt idx="38">
                  <c:v>0.04</c:v>
                </c:pt>
                <c:pt idx="39">
                  <c:v>-0.01</c:v>
                </c:pt>
                <c:pt idx="40">
                  <c:v>-0.18</c:v>
                </c:pt>
                <c:pt idx="41">
                  <c:v>-0.05</c:v>
                </c:pt>
                <c:pt idx="42">
                  <c:v>0.06</c:v>
                </c:pt>
                <c:pt idx="43">
                  <c:v>-0.03</c:v>
                </c:pt>
                <c:pt idx="44">
                  <c:v>-0.04</c:v>
                </c:pt>
                <c:pt idx="45">
                  <c:v>-0.15</c:v>
                </c:pt>
                <c:pt idx="46">
                  <c:v>-0.17</c:v>
                </c:pt>
                <c:pt idx="47">
                  <c:v>-0.21</c:v>
                </c:pt>
                <c:pt idx="48">
                  <c:v>-0.3</c:v>
                </c:pt>
                <c:pt idx="49">
                  <c:v>-0.32</c:v>
                </c:pt>
                <c:pt idx="50">
                  <c:v>-0.34</c:v>
                </c:pt>
                <c:pt idx="51">
                  <c:v>-0.31</c:v>
                </c:pt>
                <c:pt idx="52">
                  <c:v>-0.15</c:v>
                </c:pt>
                <c:pt idx="53">
                  <c:v>-7.0000000000000007E-2</c:v>
                </c:pt>
                <c:pt idx="54">
                  <c:v>-0.01</c:v>
                </c:pt>
                <c:pt idx="55">
                  <c:v>0.21</c:v>
                </c:pt>
                <c:pt idx="56">
                  <c:v>0.15</c:v>
                </c:pt>
                <c:pt idx="57">
                  <c:v>-0.01</c:v>
                </c:pt>
                <c:pt idx="58">
                  <c:v>-0.12</c:v>
                </c:pt>
                <c:pt idx="59">
                  <c:v>0.04</c:v>
                </c:pt>
                <c:pt idx="60">
                  <c:v>0.2</c:v>
                </c:pt>
                <c:pt idx="61">
                  <c:v>0.1</c:v>
                </c:pt>
                <c:pt idx="62">
                  <c:v>0.05</c:v>
                </c:pt>
                <c:pt idx="63">
                  <c:v>0.31</c:v>
                </c:pt>
                <c:pt idx="64">
                  <c:v>0.68</c:v>
                </c:pt>
                <c:pt idx="65">
                  <c:v>0.78</c:v>
                </c:pt>
                <c:pt idx="66">
                  <c:v>1.28</c:v>
                </c:pt>
                <c:pt idx="67">
                  <c:v>1.52</c:v>
                </c:pt>
                <c:pt idx="68">
                  <c:v>2.06</c:v>
                </c:pt>
                <c:pt idx="69">
                  <c:v>1.71</c:v>
                </c:pt>
                <c:pt idx="70">
                  <c:v>1.69</c:v>
                </c:pt>
                <c:pt idx="71">
                  <c:v>2.41</c:v>
                </c:pt>
                <c:pt idx="72">
                  <c:v>2.77</c:v>
                </c:pt>
                <c:pt idx="73">
                  <c:v>2.58</c:v>
                </c:pt>
                <c:pt idx="74">
                  <c:v>2.62</c:v>
                </c:pt>
                <c:pt idx="75">
                  <c:v>2.69</c:v>
                </c:pt>
                <c:pt idx="76">
                  <c:v>2.87</c:v>
                </c:pt>
                <c:pt idx="77">
                  <c:v>2.92</c:v>
                </c:pt>
                <c:pt idx="78">
                  <c:v>2.9</c:v>
                </c:pt>
                <c:pt idx="79">
                  <c:v>2.94</c:v>
                </c:pt>
                <c:pt idx="80">
                  <c:v>2.93</c:v>
                </c:pt>
                <c:pt idx="81">
                  <c:v>3.04</c:v>
                </c:pt>
                <c:pt idx="82">
                  <c:v>3.11</c:v>
                </c:pt>
                <c:pt idx="83">
                  <c:v>3.24</c:v>
                </c:pt>
                <c:pt idx="84">
                  <c:v>3.45</c:v>
                </c:pt>
                <c:pt idx="85">
                  <c:v>3.19</c:v>
                </c:pt>
                <c:pt idx="86">
                  <c:v>2.65</c:v>
                </c:pt>
                <c:pt idx="87">
                  <c:v>2.74</c:v>
                </c:pt>
                <c:pt idx="88">
                  <c:v>2.85</c:v>
                </c:pt>
                <c:pt idx="89">
                  <c:v>2.82</c:v>
                </c:pt>
                <c:pt idx="90">
                  <c:v>2.97</c:v>
                </c:pt>
                <c:pt idx="91">
                  <c:v>3.03</c:v>
                </c:pt>
                <c:pt idx="92">
                  <c:v>3.15</c:v>
                </c:pt>
                <c:pt idx="93">
                  <c:v>3.14</c:v>
                </c:pt>
                <c:pt idx="94">
                  <c:v>2.94</c:v>
                </c:pt>
                <c:pt idx="95">
                  <c:v>2.9</c:v>
                </c:pt>
                <c:pt idx="96">
                  <c:v>2.99</c:v>
                </c:pt>
                <c:pt idx="97">
                  <c:v>3.09</c:v>
                </c:pt>
                <c:pt idx="98">
                  <c:v>3.01</c:v>
                </c:pt>
                <c:pt idx="99">
                  <c:v>3.32</c:v>
                </c:pt>
                <c:pt idx="100">
                  <c:v>3.15</c:v>
                </c:pt>
                <c:pt idx="101">
                  <c:v>3.43</c:v>
                </c:pt>
                <c:pt idx="102">
                  <c:v>3.26</c:v>
                </c:pt>
                <c:pt idx="103">
                  <c:v>3.26</c:v>
                </c:pt>
                <c:pt idx="104">
                  <c:v>3.24</c:v>
                </c:pt>
                <c:pt idx="105">
                  <c:v>3.36</c:v>
                </c:pt>
                <c:pt idx="106">
                  <c:v>3.42</c:v>
                </c:pt>
                <c:pt idx="107">
                  <c:v>3.51</c:v>
                </c:pt>
                <c:pt idx="108">
                  <c:v>3.44</c:v>
                </c:pt>
                <c:pt idx="109">
                  <c:v>3.44</c:v>
                </c:pt>
                <c:pt idx="110">
                  <c:v>3.56</c:v>
                </c:pt>
                <c:pt idx="111">
                  <c:v>3.53</c:v>
                </c:pt>
                <c:pt idx="112">
                  <c:v>3.4</c:v>
                </c:pt>
                <c:pt idx="113">
                  <c:v>3.64</c:v>
                </c:pt>
                <c:pt idx="114">
                  <c:v>3.73</c:v>
                </c:pt>
                <c:pt idx="115">
                  <c:v>3.74</c:v>
                </c:pt>
                <c:pt idx="116">
                  <c:v>3.68</c:v>
                </c:pt>
                <c:pt idx="117">
                  <c:v>4.0010000000000003</c:v>
                </c:pt>
                <c:pt idx="118">
                  <c:v>4.1779999999999999</c:v>
                </c:pt>
                <c:pt idx="119">
                  <c:v>4.2069999999999999</c:v>
                </c:pt>
              </c:numCache>
            </c:numRef>
          </c:val>
          <c:smooth val="0"/>
          <c:extLst>
            <c:ext xmlns:c16="http://schemas.microsoft.com/office/drawing/2014/chart" uri="{C3380CC4-5D6E-409C-BE32-E72D297353CC}">
              <c16:uniqueId val="{00000006-3D33-4ECE-AE67-930D828FBF84}"/>
            </c:ext>
          </c:extLst>
        </c:ser>
        <c:ser>
          <c:idx val="7"/>
          <c:order val="7"/>
          <c:tx>
            <c:strRef>
              <c:f>'yied;s'!$I$2</c:f>
              <c:strCache>
                <c:ptCount val="1"/>
              </c:strCache>
            </c:strRef>
          </c:tx>
          <c:spPr>
            <a:ln w="28575" cap="rnd">
              <a:solidFill>
                <a:schemeClr val="accent2">
                  <a:lumMod val="60000"/>
                </a:schemeClr>
              </a:solidFill>
              <a:round/>
            </a:ln>
            <a:effectLst/>
          </c:spPr>
          <c:marker>
            <c:symbol val="none"/>
          </c:marker>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'yied;s'!$I$3:$I$122</c:f>
            </c:numRef>
          </c:val>
          <c:smooth val="0"/>
          <c:extLst>
            <c:ext xmlns:c16="http://schemas.microsoft.com/office/drawing/2014/chart" uri="{C3380CC4-5D6E-409C-BE32-E72D297353CC}">
              <c16:uniqueId val="{00000007-3D33-4ECE-AE67-930D828FBF84}"/>
            </c:ext>
          </c:extLst>
        </c:ser>
        <c:ser>
          <c:idx val="8"/>
          <c:order val="8"/>
          <c:tx>
            <c:strRef>
              <c:f>'yied;s'!$J$2</c:f>
              <c:strCache>
                <c:ptCount val="1"/>
                <c:pt idx="0">
                  <c:v>observation_date</c:v>
                </c:pt>
              </c:strCache>
            </c:strRef>
          </c:tx>
          <c:spPr>
            <a:ln w="28575" cap="rnd">
              <a:solidFill>
                <a:schemeClr val="accent3">
                  <a:lumMod val="60000"/>
                </a:schemeClr>
              </a:solidFill>
              <a:round/>
            </a:ln>
            <a:effectLst/>
          </c:spPr>
          <c:marker>
            <c:symbol val="none"/>
          </c:marker>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'yied;s'!$J$3:$J$122</c:f>
            </c:numRef>
          </c:val>
          <c:smooth val="0"/>
          <c:extLst>
            <c:ext xmlns:c16="http://schemas.microsoft.com/office/drawing/2014/chart" uri="{C3380CC4-5D6E-409C-BE32-E72D297353CC}">
              <c16:uniqueId val="{00000008-3D33-4ECE-AE67-930D828FBF84}"/>
            </c:ext>
          </c:extLst>
        </c:ser>
        <c:ser>
          <c:idx val="9"/>
          <c:order val="9"/>
          <c:tx>
            <c:strRef>
              <c:f>'yied;s'!$K$2</c:f>
              <c:strCache>
                <c:ptCount val="1"/>
                <c:pt idx="0">
                  <c:v>Japan</c:v>
                </c:pt>
              </c:strCache>
            </c:strRef>
          </c:tx>
          <c:spPr>
            <a:ln w="31750" cap="rnd">
              <a:solidFill>
                <a:schemeClr val="accent3"/>
              </a:solidFill>
              <a:round/>
            </a:ln>
            <a:effectLst/>
          </c:spPr>
          <c:marker>
            <c:symbol val="none"/>
          </c:marker>
          <c:dLbls>
            <c:dLbl>
              <c:idx val="16"/>
              <c:layout>
                <c:manualLayout>
                  <c:x val="-0.1058113730929265"/>
                  <c:y val="4.0712250712250611E-2"/>
                </c:manualLayout>
              </c:layout>
              <c:tx>
                <c:rich>
                  <a:bodyPr/>
                  <a:lstStyle/>
                  <a:p>
                    <a:fld id="{2E68B884-9CFC-413B-A26F-FCEBFA9B8544}" type="SERIESNAME">
                      <a:rPr lang="en-US" sz="2000" dirty="0"/>
                      <a:pPr/>
                      <a:t>[SERIES NAME]</a:t>
                    </a:fld>
                    <a:endParaRPr lang="en-US"/>
                  </a:p>
                </c:rich>
              </c:tx>
              <c:dLblPos val="r"/>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3D33-4ECE-AE67-930D828FBF8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'yied;s'!$A$3:$A$123</c:f>
              <c:numCache>
                <c:formatCode>yyyy\-mm\-dd</c:formatCode>
                <c:ptCount val="121"/>
                <c:pt idx="0">
                  <c:v>42614</c:v>
                </c:pt>
                <c:pt idx="1">
                  <c:v>42644</c:v>
                </c:pt>
                <c:pt idx="2">
                  <c:v>42675</c:v>
                </c:pt>
                <c:pt idx="3">
                  <c:v>42705</c:v>
                </c:pt>
                <c:pt idx="4">
                  <c:v>42736</c:v>
                </c:pt>
                <c:pt idx="5">
                  <c:v>42767</c:v>
                </c:pt>
                <c:pt idx="6">
                  <c:v>42795</c:v>
                </c:pt>
                <c:pt idx="7">
                  <c:v>42826</c:v>
                </c:pt>
                <c:pt idx="8">
                  <c:v>42856</c:v>
                </c:pt>
                <c:pt idx="9">
                  <c:v>42887</c:v>
                </c:pt>
                <c:pt idx="10">
                  <c:v>42917</c:v>
                </c:pt>
                <c:pt idx="11">
                  <c:v>42948</c:v>
                </c:pt>
                <c:pt idx="12">
                  <c:v>42979</c:v>
                </c:pt>
                <c:pt idx="13">
                  <c:v>43009</c:v>
                </c:pt>
                <c:pt idx="14">
                  <c:v>43040</c:v>
                </c:pt>
                <c:pt idx="15">
                  <c:v>43070</c:v>
                </c:pt>
                <c:pt idx="16">
                  <c:v>43101</c:v>
                </c:pt>
                <c:pt idx="17">
                  <c:v>43132</c:v>
                </c:pt>
                <c:pt idx="18">
                  <c:v>43160</c:v>
                </c:pt>
                <c:pt idx="19">
                  <c:v>43191</c:v>
                </c:pt>
                <c:pt idx="20">
                  <c:v>43221</c:v>
                </c:pt>
                <c:pt idx="21">
                  <c:v>43252</c:v>
                </c:pt>
                <c:pt idx="22">
                  <c:v>43282</c:v>
                </c:pt>
                <c:pt idx="23">
                  <c:v>43313</c:v>
                </c:pt>
                <c:pt idx="24">
                  <c:v>43344</c:v>
                </c:pt>
                <c:pt idx="25">
                  <c:v>43374</c:v>
                </c:pt>
                <c:pt idx="26">
                  <c:v>43405</c:v>
                </c:pt>
                <c:pt idx="27">
                  <c:v>43435</c:v>
                </c:pt>
                <c:pt idx="28">
                  <c:v>43466</c:v>
                </c:pt>
                <c:pt idx="29">
                  <c:v>43497</c:v>
                </c:pt>
                <c:pt idx="30">
                  <c:v>43525</c:v>
                </c:pt>
                <c:pt idx="31">
                  <c:v>43556</c:v>
                </c:pt>
                <c:pt idx="32">
                  <c:v>43586</c:v>
                </c:pt>
                <c:pt idx="33">
                  <c:v>43617</c:v>
                </c:pt>
                <c:pt idx="34">
                  <c:v>43647</c:v>
                </c:pt>
                <c:pt idx="35">
                  <c:v>43678</c:v>
                </c:pt>
                <c:pt idx="36">
                  <c:v>43709</c:v>
                </c:pt>
                <c:pt idx="37">
                  <c:v>43739</c:v>
                </c:pt>
                <c:pt idx="38">
                  <c:v>43770</c:v>
                </c:pt>
                <c:pt idx="39">
                  <c:v>43800</c:v>
                </c:pt>
                <c:pt idx="40">
                  <c:v>43831</c:v>
                </c:pt>
                <c:pt idx="41">
                  <c:v>43862</c:v>
                </c:pt>
                <c:pt idx="42">
                  <c:v>43891</c:v>
                </c:pt>
                <c:pt idx="43">
                  <c:v>43922</c:v>
                </c:pt>
                <c:pt idx="44">
                  <c:v>43952</c:v>
                </c:pt>
                <c:pt idx="45">
                  <c:v>43983</c:v>
                </c:pt>
                <c:pt idx="46">
                  <c:v>44013</c:v>
                </c:pt>
                <c:pt idx="47">
                  <c:v>44044</c:v>
                </c:pt>
                <c:pt idx="48">
                  <c:v>44075</c:v>
                </c:pt>
                <c:pt idx="49">
                  <c:v>44105</c:v>
                </c:pt>
                <c:pt idx="50">
                  <c:v>44136</c:v>
                </c:pt>
                <c:pt idx="51">
                  <c:v>44166</c:v>
                </c:pt>
                <c:pt idx="52">
                  <c:v>44197</c:v>
                </c:pt>
                <c:pt idx="53">
                  <c:v>44228</c:v>
                </c:pt>
                <c:pt idx="54">
                  <c:v>44256</c:v>
                </c:pt>
                <c:pt idx="55">
                  <c:v>44287</c:v>
                </c:pt>
                <c:pt idx="56">
                  <c:v>44317</c:v>
                </c:pt>
                <c:pt idx="57">
                  <c:v>44348</c:v>
                </c:pt>
                <c:pt idx="58">
                  <c:v>44378</c:v>
                </c:pt>
                <c:pt idx="59">
                  <c:v>44409</c:v>
                </c:pt>
                <c:pt idx="60">
                  <c:v>44440</c:v>
                </c:pt>
                <c:pt idx="61">
                  <c:v>44470</c:v>
                </c:pt>
                <c:pt idx="62">
                  <c:v>44501</c:v>
                </c:pt>
                <c:pt idx="63">
                  <c:v>44531</c:v>
                </c:pt>
                <c:pt idx="64">
                  <c:v>44562</c:v>
                </c:pt>
                <c:pt idx="65">
                  <c:v>44593</c:v>
                </c:pt>
                <c:pt idx="66">
                  <c:v>44621</c:v>
                </c:pt>
                <c:pt idx="67">
                  <c:v>44652</c:v>
                </c:pt>
                <c:pt idx="68">
                  <c:v>44682</c:v>
                </c:pt>
                <c:pt idx="69">
                  <c:v>44713</c:v>
                </c:pt>
                <c:pt idx="70">
                  <c:v>44743</c:v>
                </c:pt>
                <c:pt idx="71">
                  <c:v>44774</c:v>
                </c:pt>
                <c:pt idx="72">
                  <c:v>44805</c:v>
                </c:pt>
                <c:pt idx="73">
                  <c:v>44835</c:v>
                </c:pt>
                <c:pt idx="74">
                  <c:v>44866</c:v>
                </c:pt>
                <c:pt idx="75">
                  <c:v>44896</c:v>
                </c:pt>
                <c:pt idx="76">
                  <c:v>44927</c:v>
                </c:pt>
                <c:pt idx="77">
                  <c:v>44958</c:v>
                </c:pt>
                <c:pt idx="78">
                  <c:v>44986</c:v>
                </c:pt>
                <c:pt idx="79">
                  <c:v>45017</c:v>
                </c:pt>
                <c:pt idx="80">
                  <c:v>45047</c:v>
                </c:pt>
                <c:pt idx="81">
                  <c:v>45078</c:v>
                </c:pt>
                <c:pt idx="82">
                  <c:v>45108</c:v>
                </c:pt>
                <c:pt idx="83">
                  <c:v>45139</c:v>
                </c:pt>
                <c:pt idx="84">
                  <c:v>45170</c:v>
                </c:pt>
                <c:pt idx="85">
                  <c:v>45200</c:v>
                </c:pt>
                <c:pt idx="86">
                  <c:v>45231</c:v>
                </c:pt>
                <c:pt idx="87">
                  <c:v>45261</c:v>
                </c:pt>
                <c:pt idx="88">
                  <c:v>45292</c:v>
                </c:pt>
                <c:pt idx="89">
                  <c:v>45323</c:v>
                </c:pt>
                <c:pt idx="90">
                  <c:v>45352</c:v>
                </c:pt>
                <c:pt idx="91">
                  <c:v>45383</c:v>
                </c:pt>
                <c:pt idx="92">
                  <c:v>45413</c:v>
                </c:pt>
                <c:pt idx="93">
                  <c:v>45444</c:v>
                </c:pt>
                <c:pt idx="94">
                  <c:v>45474</c:v>
                </c:pt>
                <c:pt idx="95">
                  <c:v>45505</c:v>
                </c:pt>
                <c:pt idx="96">
                  <c:v>45536</c:v>
                </c:pt>
                <c:pt idx="97">
                  <c:v>45566</c:v>
                </c:pt>
                <c:pt idx="98">
                  <c:v>45597</c:v>
                </c:pt>
                <c:pt idx="99">
                  <c:v>45627</c:v>
                </c:pt>
                <c:pt idx="100">
                  <c:v>45658</c:v>
                </c:pt>
                <c:pt idx="101">
                  <c:v>45689</c:v>
                </c:pt>
                <c:pt idx="102">
                  <c:v>45717</c:v>
                </c:pt>
                <c:pt idx="103">
                  <c:v>45748</c:v>
                </c:pt>
                <c:pt idx="104">
                  <c:v>45778</c:v>
                </c:pt>
                <c:pt idx="105">
                  <c:v>45809</c:v>
                </c:pt>
                <c:pt idx="106">
                  <c:v>45839</c:v>
                </c:pt>
                <c:pt idx="107">
                  <c:v>45870</c:v>
                </c:pt>
                <c:pt idx="108">
                  <c:v>45901</c:v>
                </c:pt>
                <c:pt idx="109">
                  <c:v>45931</c:v>
                </c:pt>
                <c:pt idx="110">
                  <c:v>45962</c:v>
                </c:pt>
                <c:pt idx="111">
                  <c:v>45992</c:v>
                </c:pt>
                <c:pt idx="112">
                  <c:v>46023</c:v>
                </c:pt>
                <c:pt idx="113">
                  <c:v>46054</c:v>
                </c:pt>
                <c:pt idx="114">
                  <c:v>46082</c:v>
                </c:pt>
                <c:pt idx="115">
                  <c:v>46113</c:v>
                </c:pt>
                <c:pt idx="116">
                  <c:v>46143</c:v>
                </c:pt>
                <c:pt idx="117">
                  <c:v>46174</c:v>
                </c:pt>
                <c:pt idx="118">
                  <c:v>46204</c:v>
                </c:pt>
                <c:pt idx="119">
                  <c:v>46235</c:v>
                </c:pt>
                <c:pt idx="120">
                  <c:v>46266</c:v>
                </c:pt>
              </c:numCache>
            </c:numRef>
          </c:cat>
          <c:val>
            <c:numRef>
              <c:f>'yied;s'!$K$3:$K$123</c:f>
              <c:numCache>
                <c:formatCode>0.000</c:formatCode>
                <c:ptCount val="121"/>
                <c:pt idx="0">
                  <c:v>-8.5000000000000006E-2</c:v>
                </c:pt>
                <c:pt idx="1">
                  <c:v>-0.05</c:v>
                </c:pt>
                <c:pt idx="2">
                  <c:v>0.02</c:v>
                </c:pt>
                <c:pt idx="3">
                  <c:v>0.04</c:v>
                </c:pt>
                <c:pt idx="4">
                  <c:v>8.5000000000000006E-2</c:v>
                </c:pt>
                <c:pt idx="5">
                  <c:v>0.05</c:v>
                </c:pt>
                <c:pt idx="6">
                  <c:v>6.5000000000000002E-2</c:v>
                </c:pt>
                <c:pt idx="7">
                  <c:v>1.4999999999999999E-2</c:v>
                </c:pt>
                <c:pt idx="8">
                  <c:v>0.04</c:v>
                </c:pt>
                <c:pt idx="9">
                  <c:v>7.4999999999999997E-2</c:v>
                </c:pt>
                <c:pt idx="10">
                  <c:v>7.4999999999999997E-2</c:v>
                </c:pt>
                <c:pt idx="11">
                  <c:v>0.01</c:v>
                </c:pt>
                <c:pt idx="12">
                  <c:v>0.06</c:v>
                </c:pt>
                <c:pt idx="13">
                  <c:v>6.5000000000000002E-2</c:v>
                </c:pt>
                <c:pt idx="14">
                  <c:v>3.5000000000000003E-2</c:v>
                </c:pt>
                <c:pt idx="15">
                  <c:v>4.4999999999999998E-2</c:v>
                </c:pt>
                <c:pt idx="16">
                  <c:v>0.08</c:v>
                </c:pt>
                <c:pt idx="17">
                  <c:v>4.4999999999999998E-2</c:v>
                </c:pt>
                <c:pt idx="18">
                  <c:v>4.4999999999999998E-2</c:v>
                </c:pt>
                <c:pt idx="19">
                  <c:v>0.05</c:v>
                </c:pt>
                <c:pt idx="20">
                  <c:v>0.03</c:v>
                </c:pt>
                <c:pt idx="21">
                  <c:v>0.03</c:v>
                </c:pt>
                <c:pt idx="22">
                  <c:v>0.06</c:v>
                </c:pt>
                <c:pt idx="23">
                  <c:v>0.11</c:v>
                </c:pt>
                <c:pt idx="24">
                  <c:v>0.125</c:v>
                </c:pt>
                <c:pt idx="25">
                  <c:v>0.13</c:v>
                </c:pt>
                <c:pt idx="26">
                  <c:v>8.5000000000000006E-2</c:v>
                </c:pt>
                <c:pt idx="27">
                  <c:v>-0.01</c:v>
                </c:pt>
                <c:pt idx="28">
                  <c:v>0</c:v>
                </c:pt>
                <c:pt idx="29">
                  <c:v>-1.4999999999999999E-2</c:v>
                </c:pt>
                <c:pt idx="30">
                  <c:v>-9.5000000000000001E-2</c:v>
                </c:pt>
                <c:pt idx="31">
                  <c:v>-4.4999999999999998E-2</c:v>
                </c:pt>
                <c:pt idx="32">
                  <c:v>-9.5000000000000001E-2</c:v>
                </c:pt>
                <c:pt idx="33">
                  <c:v>-0.16500000000000001</c:v>
                </c:pt>
                <c:pt idx="34">
                  <c:v>-0.16</c:v>
                </c:pt>
                <c:pt idx="35">
                  <c:v>-0.28000000000000003</c:v>
                </c:pt>
                <c:pt idx="36">
                  <c:v>-0.215</c:v>
                </c:pt>
                <c:pt idx="37">
                  <c:v>-0.15</c:v>
                </c:pt>
                <c:pt idx="38">
                  <c:v>-0.08</c:v>
                </c:pt>
                <c:pt idx="39">
                  <c:v>-2.5000000000000001E-2</c:v>
                </c:pt>
                <c:pt idx="40">
                  <c:v>-6.5000000000000002E-2</c:v>
                </c:pt>
                <c:pt idx="41">
                  <c:v>-0.155</c:v>
                </c:pt>
                <c:pt idx="42">
                  <c:v>5.0000000000000001E-3</c:v>
                </c:pt>
                <c:pt idx="43">
                  <c:v>-0.04</c:v>
                </c:pt>
                <c:pt idx="44">
                  <c:v>0</c:v>
                </c:pt>
                <c:pt idx="45">
                  <c:v>0.03</c:v>
                </c:pt>
                <c:pt idx="46">
                  <c:v>0.01</c:v>
                </c:pt>
                <c:pt idx="47">
                  <c:v>4.4999999999999998E-2</c:v>
                </c:pt>
                <c:pt idx="48">
                  <c:v>1.4999999999999999E-2</c:v>
                </c:pt>
                <c:pt idx="49">
                  <c:v>0.04</c:v>
                </c:pt>
                <c:pt idx="50">
                  <c:v>0.03</c:v>
                </c:pt>
                <c:pt idx="51">
                  <c:v>0.02</c:v>
                </c:pt>
                <c:pt idx="52">
                  <c:v>5.5E-2</c:v>
                </c:pt>
                <c:pt idx="53">
                  <c:v>0.15</c:v>
                </c:pt>
                <c:pt idx="54">
                  <c:v>0.12</c:v>
                </c:pt>
                <c:pt idx="55">
                  <c:v>0.09</c:v>
                </c:pt>
                <c:pt idx="56">
                  <c:v>0.08</c:v>
                </c:pt>
                <c:pt idx="57">
                  <c:v>0.05</c:v>
                </c:pt>
                <c:pt idx="58">
                  <c:v>1.4999999999999999E-2</c:v>
                </c:pt>
                <c:pt idx="59">
                  <c:v>0.02</c:v>
                </c:pt>
                <c:pt idx="60">
                  <c:v>6.5000000000000002E-2</c:v>
                </c:pt>
                <c:pt idx="61">
                  <c:v>9.5000000000000001E-2</c:v>
                </c:pt>
                <c:pt idx="62">
                  <c:v>0.05</c:v>
                </c:pt>
                <c:pt idx="63">
                  <c:v>7.0000000000000007E-2</c:v>
                </c:pt>
                <c:pt idx="64">
                  <c:v>0.17</c:v>
                </c:pt>
                <c:pt idx="65">
                  <c:v>0.18</c:v>
                </c:pt>
                <c:pt idx="66">
                  <c:v>0.21</c:v>
                </c:pt>
                <c:pt idx="67">
                  <c:v>0.215</c:v>
                </c:pt>
                <c:pt idx="68">
                  <c:v>0.23499999999999999</c:v>
                </c:pt>
                <c:pt idx="69">
                  <c:v>0.22500000000000001</c:v>
                </c:pt>
                <c:pt idx="70">
                  <c:v>0.18</c:v>
                </c:pt>
                <c:pt idx="71">
                  <c:v>0.22</c:v>
                </c:pt>
                <c:pt idx="72">
                  <c:v>0.24</c:v>
                </c:pt>
                <c:pt idx="73">
                  <c:v>0.245</c:v>
                </c:pt>
                <c:pt idx="74">
                  <c:v>0.25</c:v>
                </c:pt>
                <c:pt idx="75">
                  <c:v>0.41</c:v>
                </c:pt>
                <c:pt idx="76">
                  <c:v>0.49</c:v>
                </c:pt>
                <c:pt idx="77">
                  <c:v>0.5</c:v>
                </c:pt>
                <c:pt idx="78">
                  <c:v>0.32</c:v>
                </c:pt>
                <c:pt idx="79">
                  <c:v>0.38500000000000001</c:v>
                </c:pt>
                <c:pt idx="80">
                  <c:v>0.43</c:v>
                </c:pt>
                <c:pt idx="81">
                  <c:v>0.39500000000000002</c:v>
                </c:pt>
                <c:pt idx="82">
                  <c:v>0.59499999999999997</c:v>
                </c:pt>
                <c:pt idx="83">
                  <c:v>0.64</c:v>
                </c:pt>
                <c:pt idx="84">
                  <c:v>0.76500000000000001</c:v>
                </c:pt>
                <c:pt idx="85">
                  <c:v>0.95</c:v>
                </c:pt>
                <c:pt idx="86">
                  <c:v>0.66</c:v>
                </c:pt>
                <c:pt idx="87">
                  <c:v>0.62</c:v>
                </c:pt>
                <c:pt idx="88">
                  <c:v>0.73</c:v>
                </c:pt>
                <c:pt idx="89">
                  <c:v>0.71</c:v>
                </c:pt>
                <c:pt idx="90">
                  <c:v>0.72499999999999998</c:v>
                </c:pt>
                <c:pt idx="91">
                  <c:v>0.87</c:v>
                </c:pt>
                <c:pt idx="92">
                  <c:v>1.07</c:v>
                </c:pt>
                <c:pt idx="93">
                  <c:v>1.05</c:v>
                </c:pt>
                <c:pt idx="94">
                  <c:v>1.0449999999999999</c:v>
                </c:pt>
                <c:pt idx="95">
                  <c:v>0.89</c:v>
                </c:pt>
                <c:pt idx="96">
                  <c:v>0.85499999999999998</c:v>
                </c:pt>
                <c:pt idx="97">
                  <c:v>0.93500000000000005</c:v>
                </c:pt>
                <c:pt idx="98">
                  <c:v>1.05</c:v>
                </c:pt>
                <c:pt idx="99">
                  <c:v>1.0900000000000001</c:v>
                </c:pt>
                <c:pt idx="100">
                  <c:v>1.2450000000000001</c:v>
                </c:pt>
                <c:pt idx="101">
                  <c:v>1.37</c:v>
                </c:pt>
                <c:pt idx="102">
                  <c:v>1.4850000000000001</c:v>
                </c:pt>
                <c:pt idx="103">
                  <c:v>1.31</c:v>
                </c:pt>
                <c:pt idx="104">
                  <c:v>1.5</c:v>
                </c:pt>
                <c:pt idx="105">
                  <c:v>1.42</c:v>
                </c:pt>
                <c:pt idx="106">
                  <c:v>1.5449999999999999</c:v>
                </c:pt>
                <c:pt idx="107">
                  <c:v>1.6</c:v>
                </c:pt>
                <c:pt idx="108">
                  <c:v>1.645</c:v>
                </c:pt>
                <c:pt idx="109">
                  <c:v>1.655</c:v>
                </c:pt>
                <c:pt idx="110">
                  <c:v>1.8049999999999999</c:v>
                </c:pt>
                <c:pt idx="111">
                  <c:v>2.06</c:v>
                </c:pt>
                <c:pt idx="112">
                  <c:v>2.2400000000000002</c:v>
                </c:pt>
                <c:pt idx="113">
                  <c:v>2.11</c:v>
                </c:pt>
                <c:pt idx="114">
                  <c:v>2.3450000000000002</c:v>
                </c:pt>
                <c:pt idx="115">
                  <c:v>2.5150000000000001</c:v>
                </c:pt>
                <c:pt idx="116">
                  <c:v>2.65</c:v>
                </c:pt>
                <c:pt idx="117">
                  <c:v>2.67</c:v>
                </c:pt>
                <c:pt idx="118">
                  <c:v>2.7989999999999999</c:v>
                </c:pt>
                <c:pt idx="119">
                  <c:v>2.9470000000000001</c:v>
                </c:pt>
                <c:pt idx="120">
                  <c:v>2.907</c:v>
                </c:pt>
              </c:numCache>
            </c:numRef>
          </c:val>
          <c:smooth val="0"/>
          <c:extLst>
            <c:ext xmlns:c16="http://schemas.microsoft.com/office/drawing/2014/chart" uri="{C3380CC4-5D6E-409C-BE32-E72D297353CC}">
              <c16:uniqueId val="{00000009-3D33-4ECE-AE67-930D828FBF84}"/>
            </c:ext>
          </c:extLst>
        </c:ser>
        <c:dLbls>
          <c:showLegendKey val="0"/>
          <c:showVal val="0"/>
          <c:showCatName val="0"/>
          <c:showSerName val="0"/>
          <c:showPercent val="0"/>
          <c:showBubbleSize val="0"/>
        </c:dLbls>
        <c:smooth val="0"/>
        <c:axId val="834896224"/>
        <c:axId val="914937328"/>
      </c:lineChart>
      <c:dateAx>
        <c:axId val="834896224"/>
        <c:scaling>
          <c:orientation val="minMax"/>
        </c:scaling>
        <c:delete val="0"/>
        <c:axPos val="b"/>
        <c:numFmt formatCode="[$-409]mmm\-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914937328"/>
        <c:crosses val="autoZero"/>
        <c:auto val="1"/>
        <c:lblOffset val="100"/>
        <c:baseTimeUnit val="months"/>
        <c:majorUnit val="12"/>
        <c:majorTimeUnit val="months"/>
      </c:dateAx>
      <c:valAx>
        <c:axId val="914937328"/>
        <c:scaling>
          <c:orientation val="minMax"/>
        </c:scaling>
        <c:delete val="0"/>
        <c:axPos val="l"/>
        <c:numFmt formatCode="0_);\(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834896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09A26510-C0E5-AF43-BF37-49ECF3ED1967}"/>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D69D8C5A-75C3-C79D-B935-40D775BA12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5B5CE450-2013-7CB8-7425-0784D9E2E6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0683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AA675-69D6-6CCE-A0A8-39879259E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3F7629-8CCE-C9F0-567D-79E2A6BF5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F1399-B80B-0B79-571A-034C99EDA2E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89509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BC010180-BE92-4149-C9E5-0A45ACAAC307}"/>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A71CF827-2241-D7AB-B0FA-2CC54709DE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0F577F7E-7BB7-467D-136F-B77618BD17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 current account deficit is not just a trade imbalance — it reflects a gap between domestic saving and investment and is financed by net capital inflows, which accumulate into the country’s net international investment position over time. </a:t>
            </a:r>
          </a:p>
          <a:p>
            <a:pPr marL="0" lvl="0" indent="0" algn="l" rtl="0">
              <a:spcBef>
                <a:spcPts val="0"/>
              </a:spcBef>
              <a:spcAft>
                <a:spcPts val="0"/>
              </a:spcAft>
              <a:buNone/>
            </a:pPr>
            <a:r>
              <a:rPr lang="en-US" sz="1100" dirty="0">
                <a:solidFill>
                  <a:schemeClr val="accent4"/>
                </a:solidFill>
              </a:rPr>
              <a:t>A positive NIIP means the country is a net creditor to the world; a negative NIIP means it is a net debtor</a:t>
            </a:r>
            <a:endParaRPr dirty="0"/>
          </a:p>
        </p:txBody>
      </p:sp>
    </p:spTree>
    <p:extLst>
      <p:ext uri="{BB962C8B-B14F-4D97-AF65-F5344CB8AC3E}">
        <p14:creationId xmlns:p14="http://schemas.microsoft.com/office/powerpoint/2010/main" val="3520385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8549B01F-C103-DF8F-7D55-011DD6F18EF1}"/>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168AA665-0339-6644-5A9F-34750C59D0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0330FE75-8DE4-74C1-E32E-8D52944329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 current account deficit is not just a trade imbalance — it reflects a gap between domestic saving and investment and is financed by net capital inflows, which accumulate into the country’s net international investment position over time. </a:t>
            </a:r>
          </a:p>
          <a:p>
            <a:pPr marL="0" lvl="0" indent="0" algn="l" rtl="0">
              <a:spcBef>
                <a:spcPts val="0"/>
              </a:spcBef>
              <a:spcAft>
                <a:spcPts val="0"/>
              </a:spcAft>
              <a:buNone/>
            </a:pPr>
            <a:r>
              <a:rPr lang="en-US" sz="1100" dirty="0">
                <a:solidFill>
                  <a:schemeClr val="accent4"/>
                </a:solidFill>
              </a:rPr>
              <a:t>A positive NIIP means the country is a net creditor to the world; a negative NIIP means it is a net debtor</a:t>
            </a:r>
            <a:endParaRPr dirty="0"/>
          </a:p>
        </p:txBody>
      </p:sp>
    </p:spTree>
    <p:extLst>
      <p:ext uri="{BB962C8B-B14F-4D97-AF65-F5344CB8AC3E}">
        <p14:creationId xmlns:p14="http://schemas.microsoft.com/office/powerpoint/2010/main" val="3142657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40F00423-B9BF-A303-1E6D-8192985F0460}"/>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1F29FD4B-F75F-D266-A0A4-4B6D9D4D72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D76F42F8-D4F2-9E91-ABE9-EBE4BD5008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40259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654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EC074FCB-BC60-AA63-297F-5393A9F46A15}"/>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DC47AE21-5CBB-8561-4DEA-9285E65764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9026016E-5171-2333-23E4-E6F366A3A3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56141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1710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Tree>
    <p:extLst>
      <p:ext uri="{BB962C8B-B14F-4D97-AF65-F5344CB8AC3E}">
        <p14:creationId xmlns:p14="http://schemas.microsoft.com/office/powerpoint/2010/main" val="3143945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29C8FF5B-2C5F-9F05-D75A-8A1F9C5B34F8}"/>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6BFA0019-BFEA-7641-CF13-170FCCF9F94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6D30F702-4F9E-9A11-5BE5-5CD14BBB2D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58875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6F5FCD1E-4E3E-0799-E250-D588BED01302}"/>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98A0E593-4DF5-8B57-223B-F0B852C2FF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ECE8FB94-26C7-26EE-5812-ED7B8C457E5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52571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0E7082E8-EDCC-6033-61AF-D4E258F3C506}"/>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E75583F9-A8C8-AE13-DAB4-A1347CC9BF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18C7415D-23D0-BD51-F27E-7405531591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BE" sz="1100" b="0" i="0" u="none" strike="noStrike" cap="none" dirty="0">
                <a:solidFill>
                  <a:srgbClr val="000000"/>
                </a:solidFill>
                <a:effectLst/>
                <a:latin typeface="Arial"/>
                <a:ea typeface="Arial"/>
                <a:cs typeface="Arial"/>
                <a:sym typeface="Arial"/>
              </a:rPr>
              <a:t>In 2025, exports </a:t>
            </a:r>
            <a:r>
              <a:rPr lang="fr-BE" sz="1100" b="0" i="0" u="none" strike="noStrike" cap="none" dirty="0" err="1">
                <a:solidFill>
                  <a:srgbClr val="000000"/>
                </a:solidFill>
                <a:effectLst/>
                <a:latin typeface="Arial"/>
                <a:ea typeface="Arial"/>
                <a:cs typeface="Arial"/>
                <a:sym typeface="Arial"/>
              </a:rPr>
              <a:t>reported</a:t>
            </a:r>
            <a:r>
              <a:rPr lang="fr-BE" sz="1100" b="0" i="0" u="none" strike="noStrike" cap="none" dirty="0">
                <a:solidFill>
                  <a:srgbClr val="000000"/>
                </a:solidFill>
                <a:effectLst/>
                <a:latin typeface="Arial"/>
                <a:ea typeface="Arial"/>
                <a:cs typeface="Arial"/>
                <a:sym typeface="Arial"/>
              </a:rPr>
              <a:t> by CAAM </a:t>
            </a:r>
            <a:r>
              <a:rPr lang="fr-BE" sz="1100" b="0" i="0" u="none" strike="noStrike" cap="none" dirty="0" err="1">
                <a:solidFill>
                  <a:srgbClr val="000000"/>
                </a:solidFill>
                <a:effectLst/>
                <a:latin typeface="Arial"/>
                <a:ea typeface="Arial"/>
                <a:cs typeface="Arial"/>
                <a:sym typeface="Arial"/>
              </a:rPr>
              <a:t>exceeded</a:t>
            </a:r>
            <a:r>
              <a:rPr lang="fr-BE" sz="1100" b="0" i="0" u="none" strike="noStrike" cap="none" dirty="0">
                <a:solidFill>
                  <a:srgbClr val="000000"/>
                </a:solidFill>
                <a:effectLst/>
                <a:latin typeface="Arial"/>
                <a:ea typeface="Arial"/>
                <a:cs typeface="Arial"/>
                <a:sym typeface="Arial"/>
              </a:rPr>
              <a:t> </a:t>
            </a:r>
            <a:r>
              <a:rPr lang="fr-BE" sz="1100" b="0" i="0" u="none" strike="noStrike" cap="none" dirty="0" err="1">
                <a:solidFill>
                  <a:srgbClr val="000000"/>
                </a:solidFill>
                <a:effectLst/>
                <a:latin typeface="Arial"/>
                <a:ea typeface="Arial"/>
                <a:cs typeface="Arial"/>
                <a:sym typeface="Arial"/>
              </a:rPr>
              <a:t>overseas</a:t>
            </a:r>
            <a:r>
              <a:rPr lang="fr-BE" sz="1100" b="0" i="0" u="none" strike="noStrike" cap="none" dirty="0">
                <a:solidFill>
                  <a:srgbClr val="000000"/>
                </a:solidFill>
                <a:effectLst/>
                <a:latin typeface="Arial"/>
                <a:ea typeface="Arial"/>
                <a:cs typeface="Arial"/>
                <a:sym typeface="Arial"/>
              </a:rPr>
              <a:t> sales by over 25%, </a:t>
            </a:r>
            <a:r>
              <a:rPr lang="fr-BE" sz="1100" b="0" i="0" u="none" strike="noStrike" cap="none" dirty="0" err="1">
                <a:solidFill>
                  <a:srgbClr val="000000"/>
                </a:solidFill>
                <a:effectLst/>
                <a:latin typeface="Arial"/>
                <a:ea typeface="Arial"/>
                <a:cs typeface="Arial"/>
                <a:sym typeface="Arial"/>
              </a:rPr>
              <a:t>suggesting</a:t>
            </a:r>
            <a:r>
              <a:rPr lang="fr-BE" sz="1100" b="0" i="0" u="none" strike="noStrike" cap="none" dirty="0">
                <a:solidFill>
                  <a:srgbClr val="000000"/>
                </a:solidFill>
                <a:effectLst/>
                <a:latin typeface="Arial"/>
                <a:ea typeface="Arial"/>
                <a:cs typeface="Arial"/>
                <a:sym typeface="Arial"/>
              </a:rPr>
              <a:t> a </a:t>
            </a:r>
            <a:r>
              <a:rPr lang="fr-BE" sz="1100" b="0" i="0" u="none" strike="noStrike" cap="none" dirty="0" err="1">
                <a:solidFill>
                  <a:srgbClr val="000000"/>
                </a:solidFill>
                <a:effectLst/>
                <a:latin typeface="Arial"/>
                <a:ea typeface="Arial"/>
                <a:cs typeface="Arial"/>
                <a:sym typeface="Arial"/>
              </a:rPr>
              <a:t>significant</a:t>
            </a:r>
            <a:r>
              <a:rPr lang="fr-BE" sz="1100" b="0" i="0" u="none" strike="noStrike" cap="none" dirty="0">
                <a:solidFill>
                  <a:srgbClr val="000000"/>
                </a:solidFill>
                <a:effectLst/>
                <a:latin typeface="Arial"/>
                <a:ea typeface="Arial"/>
                <a:cs typeface="Arial"/>
                <a:sym typeface="Arial"/>
              </a:rPr>
              <a:t> </a:t>
            </a:r>
            <a:r>
              <a:rPr lang="fr-BE" sz="1100" b="0" i="0" u="none" strike="noStrike" cap="none" dirty="0" err="1">
                <a:solidFill>
                  <a:srgbClr val="000000"/>
                </a:solidFill>
                <a:effectLst/>
                <a:latin typeface="Arial"/>
                <a:ea typeface="Arial"/>
                <a:cs typeface="Arial"/>
                <a:sym typeface="Arial"/>
              </a:rPr>
              <a:t>increase</a:t>
            </a:r>
            <a:r>
              <a:rPr lang="fr-BE" sz="1100" b="0" i="0" u="none" strike="noStrike" cap="none" dirty="0">
                <a:solidFill>
                  <a:srgbClr val="000000"/>
                </a:solidFill>
                <a:effectLst/>
                <a:latin typeface="Arial"/>
                <a:ea typeface="Arial"/>
                <a:cs typeface="Arial"/>
                <a:sym typeface="Arial"/>
              </a:rPr>
              <a:t> in </a:t>
            </a:r>
            <a:r>
              <a:rPr lang="fr-BE" sz="1100" b="0" i="0" u="none" strike="noStrike" cap="none" dirty="0" err="1">
                <a:solidFill>
                  <a:srgbClr val="000000"/>
                </a:solidFill>
                <a:effectLst/>
                <a:latin typeface="Arial"/>
                <a:ea typeface="Arial"/>
                <a:cs typeface="Arial"/>
                <a:sym typeface="Arial"/>
              </a:rPr>
              <a:t>overseas</a:t>
            </a:r>
            <a:r>
              <a:rPr lang="fr-BE" sz="1100" b="0" i="0" u="none" strike="noStrike" cap="none" dirty="0">
                <a:solidFill>
                  <a:srgbClr val="000000"/>
                </a:solidFill>
                <a:effectLst/>
                <a:latin typeface="Arial"/>
                <a:ea typeface="Arial"/>
                <a:cs typeface="Arial"/>
                <a:sym typeface="Arial"/>
              </a:rPr>
              <a:t> inventories, </a:t>
            </a:r>
            <a:r>
              <a:rPr lang="fr-BE" sz="1100" b="0" i="0" u="none" strike="noStrike" cap="none" dirty="0" err="1">
                <a:solidFill>
                  <a:srgbClr val="000000"/>
                </a:solidFill>
                <a:effectLst/>
                <a:latin typeface="Arial"/>
                <a:ea typeface="Arial"/>
                <a:cs typeface="Arial"/>
                <a:sym typeface="Arial"/>
              </a:rPr>
              <a:t>likely</a:t>
            </a:r>
            <a:r>
              <a:rPr lang="fr-BE" sz="1100" b="0" i="0" u="none" strike="noStrike" cap="none" dirty="0">
                <a:solidFill>
                  <a:srgbClr val="000000"/>
                </a:solidFill>
                <a:effectLst/>
                <a:latin typeface="Arial"/>
                <a:ea typeface="Arial"/>
                <a:cs typeface="Arial"/>
                <a:sym typeface="Arial"/>
              </a:rPr>
              <a:t> </a:t>
            </a:r>
            <a:r>
              <a:rPr lang="fr-BE" sz="1100" b="0" i="0" u="none" strike="noStrike" cap="none" dirty="0" err="1">
                <a:solidFill>
                  <a:srgbClr val="000000"/>
                </a:solidFill>
                <a:effectLst/>
                <a:latin typeface="Arial"/>
                <a:ea typeface="Arial"/>
                <a:cs typeface="Arial"/>
                <a:sym typeface="Arial"/>
              </a:rPr>
              <a:t>constraining</a:t>
            </a:r>
            <a:r>
              <a:rPr lang="fr-BE" sz="1100" b="0" i="0" u="none" strike="noStrike" cap="none" dirty="0">
                <a:solidFill>
                  <a:srgbClr val="000000"/>
                </a:solidFill>
                <a:effectLst/>
                <a:latin typeface="Arial"/>
                <a:ea typeface="Arial"/>
                <a:cs typeface="Arial"/>
                <a:sym typeface="Arial"/>
              </a:rPr>
              <a:t> </a:t>
            </a:r>
            <a:r>
              <a:rPr lang="fr-BE" sz="1100" b="0" i="0" u="none" strike="noStrike" cap="none" dirty="0" err="1">
                <a:solidFill>
                  <a:srgbClr val="000000"/>
                </a:solidFill>
                <a:effectLst/>
                <a:latin typeface="Arial"/>
                <a:ea typeface="Arial"/>
                <a:cs typeface="Arial"/>
                <a:sym typeface="Arial"/>
              </a:rPr>
              <a:t>additional</a:t>
            </a:r>
            <a:r>
              <a:rPr lang="fr-BE" sz="1100" b="0" i="0" u="none" strike="noStrike" cap="none" dirty="0">
                <a:solidFill>
                  <a:srgbClr val="000000"/>
                </a:solidFill>
                <a:effectLst/>
                <a:latin typeface="Arial"/>
                <a:ea typeface="Arial"/>
                <a:cs typeface="Arial"/>
                <a:sym typeface="Arial"/>
              </a:rPr>
              <a:t> </a:t>
            </a:r>
            <a:r>
              <a:rPr lang="fr-BE" sz="1100" b="0" i="0" u="none" strike="noStrike" cap="none" dirty="0" err="1">
                <a:solidFill>
                  <a:srgbClr val="000000"/>
                </a:solidFill>
                <a:effectLst/>
                <a:latin typeface="Arial"/>
                <a:ea typeface="Arial"/>
                <a:cs typeface="Arial"/>
                <a:sym typeface="Arial"/>
              </a:rPr>
              <a:t>shipments</a:t>
            </a:r>
            <a:r>
              <a:rPr lang="fr-BE" sz="1100" b="0" i="0" u="none" strike="noStrike" cap="none" dirty="0">
                <a:solidFill>
                  <a:srgbClr val="000000"/>
                </a:solidFill>
                <a:effectLst/>
                <a:latin typeface="Arial"/>
                <a:ea typeface="Arial"/>
                <a:cs typeface="Arial"/>
                <a:sym typeface="Arial"/>
              </a:rPr>
              <a:t>. Policy </a:t>
            </a:r>
            <a:r>
              <a:rPr lang="fr-BE" sz="1100" b="0" i="0" u="none" strike="noStrike" cap="none" dirty="0" err="1">
                <a:solidFill>
                  <a:srgbClr val="000000"/>
                </a:solidFill>
                <a:effectLst/>
                <a:latin typeface="Arial"/>
                <a:ea typeface="Arial"/>
                <a:cs typeface="Arial"/>
                <a:sym typeface="Arial"/>
              </a:rPr>
              <a:t>developments</a:t>
            </a:r>
            <a:r>
              <a:rPr lang="fr-BE" sz="1100" b="0" i="0" u="none" strike="noStrike" cap="none" dirty="0">
                <a:solidFill>
                  <a:srgbClr val="000000"/>
                </a:solidFill>
                <a:effectLst/>
                <a:latin typeface="Arial"/>
                <a:ea typeface="Arial"/>
                <a:cs typeface="Arial"/>
                <a:sym typeface="Arial"/>
              </a:rPr>
              <a:t> are </a:t>
            </a:r>
            <a:r>
              <a:rPr lang="fr-BE" sz="1100" b="0" i="0" u="none" strike="noStrike" cap="none" dirty="0" err="1">
                <a:solidFill>
                  <a:srgbClr val="000000"/>
                </a:solidFill>
                <a:effectLst/>
                <a:latin typeface="Arial"/>
                <a:ea typeface="Arial"/>
                <a:cs typeface="Arial"/>
                <a:sym typeface="Arial"/>
              </a:rPr>
              <a:t>adding</a:t>
            </a:r>
            <a:r>
              <a:rPr lang="fr-BE" sz="1100" b="0" i="0" u="none" strike="noStrike" cap="none" dirty="0">
                <a:solidFill>
                  <a:srgbClr val="000000"/>
                </a:solidFill>
                <a:effectLst/>
                <a:latin typeface="Arial"/>
                <a:ea typeface="Arial"/>
                <a:cs typeface="Arial"/>
                <a:sym typeface="Arial"/>
              </a:rPr>
              <a:t> </a:t>
            </a:r>
            <a:r>
              <a:rPr lang="fr-BE" sz="1100" b="0" i="0" u="none" strike="noStrike" cap="none" dirty="0" err="1">
                <a:solidFill>
                  <a:srgbClr val="000000"/>
                </a:solidFill>
                <a:effectLst/>
                <a:latin typeface="Arial"/>
                <a:ea typeface="Arial"/>
                <a:cs typeface="Arial"/>
                <a:sym typeface="Arial"/>
              </a:rPr>
              <a:t>further</a:t>
            </a:r>
            <a:r>
              <a:rPr lang="fr-BE" sz="1100" b="0" i="0" u="none" strike="noStrike" cap="none" dirty="0">
                <a:solidFill>
                  <a:srgbClr val="000000"/>
                </a:solidFill>
                <a:effectLst/>
                <a:latin typeface="Arial"/>
                <a:ea typeface="Arial"/>
                <a:cs typeface="Arial"/>
                <a:sym typeface="Arial"/>
              </a:rPr>
              <a:t> </a:t>
            </a:r>
            <a:r>
              <a:rPr lang="fr-BE" sz="1100" b="0" i="0" u="none" strike="noStrike" cap="none" dirty="0" err="1">
                <a:solidFill>
                  <a:srgbClr val="000000"/>
                </a:solidFill>
                <a:effectLst/>
                <a:latin typeface="Arial"/>
                <a:ea typeface="Arial"/>
                <a:cs typeface="Arial"/>
                <a:sym typeface="Arial"/>
              </a:rPr>
              <a:t>constraints</a:t>
            </a:r>
            <a:r>
              <a:rPr lang="fr-BE"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1649449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7A73F79F-AFF8-7B20-B10A-AA92BD15DFCD}"/>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25935011-C191-80B4-45CF-62C5BDBB38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B64B67E0-C1E3-3928-3DEB-1D5F1953B4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3281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9DB71-8B8C-6C1C-9AA6-6D4A526A1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926D49-6214-FAC7-78DA-0F2E718DF3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B0D40-0C6A-227D-2847-3C30C9CCAE2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3705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87B791DC-9A84-94C0-2769-48668D1051E4}"/>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2F6BB616-BA74-7E5B-655D-C11C447F1F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D39069D2-35B1-6FF6-AA0E-14D9BD55A8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31434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50F69F65-6B04-2FEC-2DBE-5DAD5C20CF1F}"/>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9D817B11-73F9-6067-5169-133F15FF9E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3DCA71A8-3428-1C13-3B53-F2448AAA2E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17271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4371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D9FA4A5F-B60D-D7EE-07EA-B4D00ECB6BF5}"/>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9A7E5C57-3DBB-D3EF-DC54-0C2B1353F3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718A91C4-AE75-CF4B-CECF-3344A7EE68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78513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F75F1557-A87B-7C90-0747-A16352ADDAB3}"/>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6471F27A-9C8E-1B8D-70AA-6DD8D81A82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D4BFD44D-6E9B-1148-752F-1AD3ABEE79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6844462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71D77856-D83B-AA2F-4E5E-3914A293E2EA}"/>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DDB4C049-6B8A-6498-5F14-675A7D0B41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30288EB6-1577-F52D-F007-939EDC5596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29103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3E716E79-9865-FD58-FD28-931EA1E51829}"/>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AC7016F4-C7A6-4884-F7DE-7C82CD1FB5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7C88651C-A3B7-C478-BEAE-2AE940C325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91935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0C00CD4B-24FB-0AC6-6476-C958E209A4DE}"/>
            </a:ext>
          </a:extLst>
        </p:cNvPr>
        <p:cNvGrpSpPr/>
        <p:nvPr/>
      </p:nvGrpSpPr>
      <p:grpSpPr>
        <a:xfrm>
          <a:off x="0" y="0"/>
          <a:ext cx="0" cy="0"/>
          <a:chOff x="0" y="0"/>
          <a:chExt cx="0" cy="0"/>
        </a:xfrm>
      </p:grpSpPr>
      <p:sp>
        <p:nvSpPr>
          <p:cNvPr id="67" name="Google Shape;67;g3a0007127bc_8_39:notes">
            <a:extLst>
              <a:ext uri="{FF2B5EF4-FFF2-40B4-BE49-F238E27FC236}">
                <a16:creationId xmlns:a16="http://schemas.microsoft.com/office/drawing/2014/main" id="{54A39DCE-4747-6900-BA31-0F493DBB9E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8" name="Google Shape;68;g3a0007127bc_8_39:notes">
            <a:extLst>
              <a:ext uri="{FF2B5EF4-FFF2-40B4-BE49-F238E27FC236}">
                <a16:creationId xmlns:a16="http://schemas.microsoft.com/office/drawing/2014/main" id="{FC39BEFE-A278-70DF-D9CD-A11CE290977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091567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Tree>
    <p:extLst>
      <p:ext uri="{BB962C8B-B14F-4D97-AF65-F5344CB8AC3E}">
        <p14:creationId xmlns:p14="http://schemas.microsoft.com/office/powerpoint/2010/main" val="34923120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Master" Target="../slideMasters/slideMaster2.xml"/><Relationship Id="rId1" Type="http://schemas.openxmlformats.org/officeDocument/2006/relationships/tags" Target="../tags/tag4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WS: Holding 1">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0B3D06A0-B65A-DA1B-E539-E09676355B5B}"/>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pic>
        <p:nvPicPr>
          <p:cNvPr id="6" name="Graphic 5">
            <a:extLst>
              <a:ext uri="{FF2B5EF4-FFF2-40B4-BE49-F238E27FC236}">
                <a16:creationId xmlns:a16="http://schemas.microsoft.com/office/drawing/2014/main" id="{C553A155-9B5F-F846-45A8-4B9F124BF0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4723257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S: Holding 2">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645142D2-2B95-917C-407D-982EA66E9019}"/>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pic>
        <p:nvPicPr>
          <p:cNvPr id="4" name="Graphic 3">
            <a:extLst>
              <a:ext uri="{FF2B5EF4-FFF2-40B4-BE49-F238E27FC236}">
                <a16:creationId xmlns:a16="http://schemas.microsoft.com/office/drawing/2014/main" id="{9620AEAE-C721-EA3B-678B-C1C061C6969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0655636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WS: Agenda">
    <p:bg>
      <p:bgPr>
        <a:solidFill>
          <a:schemeClr val="tx1"/>
        </a:solidFill>
        <a:effectLst/>
      </p:bgPr>
    </p:bg>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3566E408-08AA-9DCF-053C-D32582D694A2}"/>
              </a:ext>
            </a:extLst>
          </p:cNvPr>
          <p:cNvSpPr/>
          <p:nvPr>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6" name="Table Placeholder 5">
            <a:extLst>
              <a:ext uri="{FF2B5EF4-FFF2-40B4-BE49-F238E27FC236}">
                <a16:creationId xmlns:a16="http://schemas.microsoft.com/office/drawing/2014/main" id="{D23AB9DB-D780-8230-7F46-B0AA65994346}"/>
              </a:ext>
            </a:extLst>
          </p:cNvPr>
          <p:cNvSpPr>
            <a:spLocks noGrp="1"/>
          </p:cNvSpPr>
          <p:nvPr>
            <p:ph type="tbl" sz="quarter" idx="10"/>
          </p:nvPr>
        </p:nvSpPr>
        <p:spPr>
          <a:xfrm>
            <a:off x="2133600" y="1714500"/>
            <a:ext cx="7937500" cy="3314700"/>
          </a:xfrm>
        </p:spPr>
        <p:txBody>
          <a:bodyPr/>
          <a:lstStyle>
            <a:lvl1pPr algn="l">
              <a:defRPr sz="2800">
                <a:solidFill>
                  <a:schemeClr val="bg1"/>
                </a:solidFill>
                <a:latin typeface="+mj-lt"/>
              </a:defRPr>
            </a:lvl1pPr>
          </a:lstStyle>
          <a:p>
            <a:r>
              <a:rPr lang="en-US"/>
              <a:t>Click icon to add table</a:t>
            </a:r>
          </a:p>
        </p:txBody>
      </p:sp>
    </p:spTree>
    <p:extLst>
      <p:ext uri="{BB962C8B-B14F-4D97-AF65-F5344CB8AC3E}">
        <p14:creationId xmlns:p14="http://schemas.microsoft.com/office/powerpoint/2010/main" val="106563779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WS: Panel">
    <p:bg>
      <p:bgPr>
        <a:solidFill>
          <a:schemeClr val="tx1"/>
        </a:solidFill>
        <a:effectLst/>
      </p:bgPr>
    </p:bg>
    <p:spTree>
      <p:nvGrpSpPr>
        <p:cNvPr id="1" name=""/>
        <p:cNvGrpSpPr/>
        <p:nvPr/>
      </p:nvGrpSpPr>
      <p:grpSpPr>
        <a:xfrm>
          <a:off x="0" y="0"/>
          <a:ext cx="0" cy="0"/>
          <a:chOff x="0" y="0"/>
          <a:chExt cx="0" cy="0"/>
        </a:xfrm>
      </p:grpSpPr>
      <p:sp>
        <p:nvSpPr>
          <p:cNvPr id="9" name="Do not remove" hidden="1">
            <a:extLst>
              <a:ext uri="{FF2B5EF4-FFF2-40B4-BE49-F238E27FC236}">
                <a16:creationId xmlns:a16="http://schemas.microsoft.com/office/drawing/2014/main" id="{A0A18C59-6CC8-A491-8BE1-7B54AD815E3E}"/>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13" name="Text Placeholder 12">
            <a:extLst>
              <a:ext uri="{FF2B5EF4-FFF2-40B4-BE49-F238E27FC236}">
                <a16:creationId xmlns:a16="http://schemas.microsoft.com/office/drawing/2014/main" id="{E174302A-375E-D24B-DD97-BFDFC9A39969}"/>
              </a:ext>
            </a:extLst>
          </p:cNvPr>
          <p:cNvSpPr>
            <a:spLocks noGrp="1"/>
          </p:cNvSpPr>
          <p:nvPr>
            <p:ph type="body" sz="quarter" idx="10" hasCustomPrompt="1"/>
          </p:nvPr>
        </p:nvSpPr>
        <p:spPr>
          <a:xfrm>
            <a:off x="1187450" y="1070544"/>
            <a:ext cx="9480550" cy="1479722"/>
          </a:xfrm>
        </p:spPr>
        <p:txBody>
          <a:bodyPr anchor="t" anchorCtr="0"/>
          <a:lstStyle>
            <a:lvl1pPr marL="0" indent="0">
              <a:spcAft>
                <a:spcPts val="0"/>
              </a:spcAft>
              <a:buNone/>
              <a:defRPr sz="4800">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Panel Topic Is Title Case </a:t>
            </a:r>
            <a:br>
              <a:rPr lang="en-US"/>
            </a:br>
            <a:r>
              <a:rPr lang="en-US"/>
              <a:t>in Season Mix 48 pt </a:t>
            </a:r>
          </a:p>
        </p:txBody>
      </p:sp>
      <p:sp>
        <p:nvSpPr>
          <p:cNvPr id="6" name="Table Placeholder 5">
            <a:extLst>
              <a:ext uri="{FF2B5EF4-FFF2-40B4-BE49-F238E27FC236}">
                <a16:creationId xmlns:a16="http://schemas.microsoft.com/office/drawing/2014/main" id="{42F98F4D-75EE-F56B-4373-8E484646A5FD}"/>
              </a:ext>
            </a:extLst>
          </p:cNvPr>
          <p:cNvSpPr>
            <a:spLocks noGrp="1"/>
          </p:cNvSpPr>
          <p:nvPr>
            <p:ph type="tbl" sz="quarter" idx="18"/>
          </p:nvPr>
        </p:nvSpPr>
        <p:spPr>
          <a:xfrm>
            <a:off x="1187450" y="3045566"/>
            <a:ext cx="2838450" cy="838200"/>
          </a:xfrm>
        </p:spPr>
        <p:txBody>
          <a:bodyPr/>
          <a:lstStyle>
            <a:lvl1pPr algn="l">
              <a:defRPr sz="1600">
                <a:solidFill>
                  <a:schemeClr val="bg1"/>
                </a:solidFill>
              </a:defRPr>
            </a:lvl1pPr>
          </a:lstStyle>
          <a:p>
            <a:r>
              <a:rPr lang="en-US"/>
              <a:t>Click icon to add table</a:t>
            </a:r>
          </a:p>
        </p:txBody>
      </p:sp>
      <p:sp>
        <p:nvSpPr>
          <p:cNvPr id="3" name="Table Placeholder 5">
            <a:extLst>
              <a:ext uri="{FF2B5EF4-FFF2-40B4-BE49-F238E27FC236}">
                <a16:creationId xmlns:a16="http://schemas.microsoft.com/office/drawing/2014/main" id="{739CBBBD-4AEF-8C8A-4B81-BE05759AB322}"/>
              </a:ext>
            </a:extLst>
          </p:cNvPr>
          <p:cNvSpPr>
            <a:spLocks noGrp="1"/>
          </p:cNvSpPr>
          <p:nvPr>
            <p:ph type="tbl" sz="quarter" idx="19"/>
          </p:nvPr>
        </p:nvSpPr>
        <p:spPr>
          <a:xfrm>
            <a:off x="4368800" y="3045566"/>
            <a:ext cx="2838450" cy="838200"/>
          </a:xfrm>
        </p:spPr>
        <p:txBody>
          <a:bodyPr/>
          <a:lstStyle>
            <a:lvl1pPr algn="l">
              <a:defRPr sz="1600">
                <a:solidFill>
                  <a:schemeClr val="bg1"/>
                </a:solidFill>
              </a:defRPr>
            </a:lvl1pPr>
          </a:lstStyle>
          <a:p>
            <a:r>
              <a:rPr lang="en-US"/>
              <a:t>Click icon to add table</a:t>
            </a:r>
          </a:p>
        </p:txBody>
      </p:sp>
      <p:sp>
        <p:nvSpPr>
          <p:cNvPr id="5" name="Table Placeholder 5">
            <a:extLst>
              <a:ext uri="{FF2B5EF4-FFF2-40B4-BE49-F238E27FC236}">
                <a16:creationId xmlns:a16="http://schemas.microsoft.com/office/drawing/2014/main" id="{256179DC-F5C1-AE25-ADA0-22F64E155B01}"/>
              </a:ext>
            </a:extLst>
          </p:cNvPr>
          <p:cNvSpPr>
            <a:spLocks noGrp="1"/>
          </p:cNvSpPr>
          <p:nvPr>
            <p:ph type="tbl" sz="quarter" idx="20"/>
          </p:nvPr>
        </p:nvSpPr>
        <p:spPr>
          <a:xfrm>
            <a:off x="7829550" y="3045566"/>
            <a:ext cx="2838450" cy="838200"/>
          </a:xfrm>
        </p:spPr>
        <p:txBody>
          <a:bodyPr/>
          <a:lstStyle>
            <a:lvl1pPr algn="l">
              <a:defRPr sz="1600">
                <a:solidFill>
                  <a:schemeClr val="bg1"/>
                </a:solidFill>
              </a:defRPr>
            </a:lvl1pPr>
          </a:lstStyle>
          <a:p>
            <a:r>
              <a:rPr lang="en-US"/>
              <a:t>Click icon to add table</a:t>
            </a:r>
          </a:p>
        </p:txBody>
      </p:sp>
      <p:sp>
        <p:nvSpPr>
          <p:cNvPr id="4" name="Table Placeholder 5">
            <a:extLst>
              <a:ext uri="{FF2B5EF4-FFF2-40B4-BE49-F238E27FC236}">
                <a16:creationId xmlns:a16="http://schemas.microsoft.com/office/drawing/2014/main" id="{F9B266B1-E1B2-ED81-6882-07C7DEB93B84}"/>
              </a:ext>
            </a:extLst>
          </p:cNvPr>
          <p:cNvSpPr>
            <a:spLocks noGrp="1"/>
          </p:cNvSpPr>
          <p:nvPr>
            <p:ph type="tbl" sz="quarter" idx="21"/>
          </p:nvPr>
        </p:nvSpPr>
        <p:spPr>
          <a:xfrm>
            <a:off x="1187450" y="4531466"/>
            <a:ext cx="2838450" cy="838200"/>
          </a:xfrm>
        </p:spPr>
        <p:txBody>
          <a:bodyPr/>
          <a:lstStyle>
            <a:lvl1pPr algn="l">
              <a:defRPr sz="1600">
                <a:solidFill>
                  <a:schemeClr val="bg1"/>
                </a:solidFill>
              </a:defRPr>
            </a:lvl1pPr>
          </a:lstStyle>
          <a:p>
            <a:r>
              <a:rPr lang="en-US"/>
              <a:t>Click icon to add table</a:t>
            </a:r>
          </a:p>
        </p:txBody>
      </p:sp>
      <p:sp>
        <p:nvSpPr>
          <p:cNvPr id="7" name="Table Placeholder 5">
            <a:extLst>
              <a:ext uri="{FF2B5EF4-FFF2-40B4-BE49-F238E27FC236}">
                <a16:creationId xmlns:a16="http://schemas.microsoft.com/office/drawing/2014/main" id="{6DC6A509-A940-44AC-0618-AAC8490736D1}"/>
              </a:ext>
            </a:extLst>
          </p:cNvPr>
          <p:cNvSpPr>
            <a:spLocks noGrp="1"/>
          </p:cNvSpPr>
          <p:nvPr>
            <p:ph type="tbl" sz="quarter" idx="22"/>
          </p:nvPr>
        </p:nvSpPr>
        <p:spPr>
          <a:xfrm>
            <a:off x="4368800" y="4531466"/>
            <a:ext cx="2838450" cy="838200"/>
          </a:xfrm>
        </p:spPr>
        <p:txBody>
          <a:bodyPr/>
          <a:lstStyle>
            <a:lvl1pPr algn="l">
              <a:defRPr sz="1600">
                <a:solidFill>
                  <a:schemeClr val="bg1"/>
                </a:solidFill>
              </a:defRPr>
            </a:lvl1pPr>
          </a:lstStyle>
          <a:p>
            <a:r>
              <a:rPr lang="en-US"/>
              <a:t>Click icon to add table</a:t>
            </a:r>
          </a:p>
        </p:txBody>
      </p:sp>
      <p:sp>
        <p:nvSpPr>
          <p:cNvPr id="8" name="Table Placeholder 5">
            <a:extLst>
              <a:ext uri="{FF2B5EF4-FFF2-40B4-BE49-F238E27FC236}">
                <a16:creationId xmlns:a16="http://schemas.microsoft.com/office/drawing/2014/main" id="{6E460151-4465-42C5-DEE9-A3611DBFC665}"/>
              </a:ext>
            </a:extLst>
          </p:cNvPr>
          <p:cNvSpPr>
            <a:spLocks noGrp="1"/>
          </p:cNvSpPr>
          <p:nvPr>
            <p:ph type="tbl" sz="quarter" idx="23"/>
          </p:nvPr>
        </p:nvSpPr>
        <p:spPr>
          <a:xfrm>
            <a:off x="7829550" y="4531466"/>
            <a:ext cx="2838450" cy="838200"/>
          </a:xfrm>
        </p:spPr>
        <p:txBody>
          <a:bodyPr/>
          <a:lstStyle>
            <a:lvl1pPr algn="l">
              <a:defRPr sz="1600">
                <a:solidFill>
                  <a:schemeClr val="bg1"/>
                </a:solidFill>
              </a:defRPr>
            </a:lvl1pPr>
          </a:lstStyle>
          <a:p>
            <a:r>
              <a:rPr lang="en-US"/>
              <a:t>Click icon to add table</a:t>
            </a:r>
          </a:p>
        </p:txBody>
      </p:sp>
    </p:spTree>
    <p:extLst>
      <p:ext uri="{BB962C8B-B14F-4D97-AF65-F5344CB8AC3E}">
        <p14:creationId xmlns:p14="http://schemas.microsoft.com/office/powerpoint/2010/main" val="291324963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WS: Section Break">
    <p:bg>
      <p:bgPr>
        <a:solidFill>
          <a:schemeClr val="tx1"/>
        </a:solidFill>
        <a:effectLst/>
      </p:bgPr>
    </p:bg>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08CBEAA3-D385-CABE-52E4-7A784B55A5EE}"/>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E174302A-375E-D24B-DD97-BFDFC9A39969}"/>
              </a:ext>
            </a:extLst>
          </p:cNvPr>
          <p:cNvSpPr>
            <a:spLocks noGrp="1"/>
          </p:cNvSpPr>
          <p:nvPr>
            <p:ph type="body" sz="quarter" idx="10" hasCustomPrompt="1"/>
          </p:nvPr>
        </p:nvSpPr>
        <p:spPr>
          <a:xfrm>
            <a:off x="1187450" y="2063578"/>
            <a:ext cx="9480550" cy="1479722"/>
          </a:xfrm>
        </p:spPr>
        <p:txBody>
          <a:bodyPr anchor="t" anchorCtr="0"/>
          <a:lstStyle>
            <a:lvl1pPr marL="0" indent="0">
              <a:spcAft>
                <a:spcPts val="0"/>
              </a:spcAft>
              <a:buNone/>
              <a:defRPr sz="4800">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Panel Topic or Section Break Is Title Case in Season Mix 48 pt </a:t>
            </a:r>
          </a:p>
        </p:txBody>
      </p:sp>
      <p:sp>
        <p:nvSpPr>
          <p:cNvPr id="6" name="Table Placeholder 5">
            <a:extLst>
              <a:ext uri="{FF2B5EF4-FFF2-40B4-BE49-F238E27FC236}">
                <a16:creationId xmlns:a16="http://schemas.microsoft.com/office/drawing/2014/main" id="{42F98F4D-75EE-F56B-4373-8E484646A5FD}"/>
              </a:ext>
            </a:extLst>
          </p:cNvPr>
          <p:cNvSpPr>
            <a:spLocks noGrp="1"/>
          </p:cNvSpPr>
          <p:nvPr>
            <p:ph type="tbl" sz="quarter" idx="18"/>
          </p:nvPr>
        </p:nvSpPr>
        <p:spPr>
          <a:xfrm>
            <a:off x="1187450" y="4038600"/>
            <a:ext cx="9480550" cy="990600"/>
          </a:xfrm>
        </p:spPr>
        <p:txBody>
          <a:bodyPr/>
          <a:lstStyle>
            <a:lvl1pPr algn="l">
              <a:defRPr sz="1600">
                <a:solidFill>
                  <a:schemeClr val="bg1"/>
                </a:solidFill>
              </a:defRPr>
            </a:lvl1pPr>
          </a:lstStyle>
          <a:p>
            <a:r>
              <a:rPr lang="en-US"/>
              <a:t>Click icon to add table</a:t>
            </a:r>
          </a:p>
        </p:txBody>
      </p:sp>
    </p:spTree>
    <p:extLst>
      <p:ext uri="{BB962C8B-B14F-4D97-AF65-F5344CB8AC3E}">
        <p14:creationId xmlns:p14="http://schemas.microsoft.com/office/powerpoint/2010/main" val="244247062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WS: Statement">
    <p:bg>
      <p:bgPr>
        <a:solidFill>
          <a:schemeClr val="tx1"/>
        </a:solid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C7E6B714-275C-B963-B745-11EF50B5F819}"/>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0AE161F5-B5C2-3D54-8603-77C27C225253}"/>
              </a:ext>
            </a:extLst>
          </p:cNvPr>
          <p:cNvSpPr>
            <a:spLocks noGrp="1"/>
          </p:cNvSpPr>
          <p:nvPr>
            <p:ph type="title" hasCustomPrompt="1"/>
          </p:nvPr>
        </p:nvSpPr>
        <p:spPr>
          <a:xfrm>
            <a:off x="1524000" y="1219201"/>
            <a:ext cx="8547100" cy="2819399"/>
          </a:xfrm>
        </p:spPr>
        <p:txBody>
          <a:bodyPr tIns="0">
            <a:noAutofit/>
          </a:bodyPr>
          <a:lstStyle>
            <a:lvl1pPr>
              <a:lnSpc>
                <a:spcPts val="6000"/>
              </a:lnSpc>
              <a:defRPr sz="4800">
                <a:solidFill>
                  <a:schemeClr val="bg1"/>
                </a:solidFill>
              </a:defRPr>
            </a:lvl1pPr>
          </a:lstStyle>
          <a:p>
            <a:r>
              <a:rPr lang="en-US"/>
              <a:t>Highlight a key fact or statement here. Ideal length is three lines. Season Mix 48 pt.</a:t>
            </a:r>
          </a:p>
        </p:txBody>
      </p:sp>
      <p:sp>
        <p:nvSpPr>
          <p:cNvPr id="5" name="TextBox 4">
            <a:extLst>
              <a:ext uri="{FF2B5EF4-FFF2-40B4-BE49-F238E27FC236}">
                <a16:creationId xmlns:a16="http://schemas.microsoft.com/office/drawing/2014/main" id="{FD91AFEF-AFAD-9090-B0BE-D544F4282B1C}"/>
              </a:ext>
            </a:extLst>
          </p:cNvPr>
          <p:cNvSpPr txBox="1"/>
          <p:nvPr/>
        </p:nvSpPr>
        <p:spPr>
          <a:xfrm>
            <a:off x="10268690" y="6277021"/>
            <a:ext cx="978803" cy="184666"/>
          </a:xfrm>
          <a:prstGeom prst="rect">
            <a:avLst/>
          </a:prstGeom>
          <a:noFill/>
        </p:spPr>
        <p:txBody>
          <a:bodyPr wrap="square" lIns="0" rIns="91440" rtlCol="0">
            <a:spAutoFit/>
          </a:bodyPr>
          <a:lstStyle/>
          <a:p>
            <a:pPr algn="r"/>
            <a:r>
              <a:rPr lang="en-US" sz="600" b="0" spc="100" baseline="0" dirty="0">
                <a:solidFill>
                  <a:schemeClr val="bg1"/>
                </a:solidFill>
              </a:rPr>
              <a:t>BROOKFIELD.COM</a:t>
            </a:r>
          </a:p>
        </p:txBody>
      </p:sp>
      <p:cxnSp>
        <p:nvCxnSpPr>
          <p:cNvPr id="6" name="Straight Connector 5">
            <a:extLst>
              <a:ext uri="{FF2B5EF4-FFF2-40B4-BE49-F238E27FC236}">
                <a16:creationId xmlns:a16="http://schemas.microsoft.com/office/drawing/2014/main" id="{1C7B2A19-F907-2C0A-9C07-58AF0AF8F1DE}"/>
              </a:ext>
            </a:extLst>
          </p:cNvPr>
          <p:cNvCxnSpPr>
            <a:cxnSpLocks/>
          </p:cNvCxnSpPr>
          <p:nvPr/>
        </p:nvCxnSpPr>
        <p:spPr>
          <a:xfrm>
            <a:off x="11214628" y="6369354"/>
            <a:ext cx="187408"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3">
            <a:extLst>
              <a:ext uri="{FF2B5EF4-FFF2-40B4-BE49-F238E27FC236}">
                <a16:creationId xmlns:a16="http://schemas.microsoft.com/office/drawing/2014/main" id="{BF886B0E-34EB-402F-0671-B6FF396998EA}"/>
              </a:ext>
            </a:extLst>
          </p:cNvPr>
          <p:cNvSpPr>
            <a:spLocks noGrp="1"/>
          </p:cNvSpPr>
          <p:nvPr>
            <p:ph type="sldNum" sz="quarter" idx="12"/>
          </p:nvPr>
        </p:nvSpPr>
        <p:spPr>
          <a:xfrm>
            <a:off x="11406935" y="6277021"/>
            <a:ext cx="210377" cy="184666"/>
          </a:xfrm>
        </p:spPr>
        <p:txBody>
          <a:bodyPr/>
          <a:lstStyle>
            <a:lvl1pPr>
              <a:defRPr>
                <a:solidFill>
                  <a:schemeClr val="bg1"/>
                </a:solidFill>
              </a:defRPr>
            </a:lvl1pPr>
          </a:lstStyle>
          <a:p>
            <a:fld id="{0D521F11-246F-48A6-9F75-8F8484239A65}" type="slidenum">
              <a:rPr lang="en-US" smtClean="0"/>
              <a:pPr/>
              <a:t>‹#›</a:t>
            </a:fld>
            <a:endParaRPr lang="en-US"/>
          </a:p>
        </p:txBody>
      </p:sp>
    </p:spTree>
    <p:extLst>
      <p:ext uri="{BB962C8B-B14F-4D97-AF65-F5344CB8AC3E}">
        <p14:creationId xmlns:p14="http://schemas.microsoft.com/office/powerpoint/2010/main" val="254136291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S: Content">
    <p:spTree>
      <p:nvGrpSpPr>
        <p:cNvPr id="1" name=""/>
        <p:cNvGrpSpPr/>
        <p:nvPr/>
      </p:nvGrpSpPr>
      <p:grpSpPr>
        <a:xfrm>
          <a:off x="0" y="0"/>
          <a:ext cx="0" cy="0"/>
          <a:chOff x="0" y="0"/>
          <a:chExt cx="0" cy="0"/>
        </a:xfrm>
      </p:grpSpPr>
      <p:sp>
        <p:nvSpPr>
          <p:cNvPr id="9" name="Do not remove" hidden="1">
            <a:extLst>
              <a:ext uri="{FF2B5EF4-FFF2-40B4-BE49-F238E27FC236}">
                <a16:creationId xmlns:a16="http://schemas.microsoft.com/office/drawing/2014/main" id="{95947DA9-A079-C196-34AC-3C0A17DFE25F}"/>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
        <p:nvSpPr>
          <p:cNvPr id="7" name="Text Placeholder 7">
            <a:extLst>
              <a:ext uri="{FF2B5EF4-FFF2-40B4-BE49-F238E27FC236}">
                <a16:creationId xmlns:a16="http://schemas.microsoft.com/office/drawing/2014/main" id="{32EFCD95-BA95-D70E-8449-32325EAC4999}"/>
              </a:ext>
            </a:extLst>
          </p:cNvPr>
          <p:cNvSpPr>
            <a:spLocks noGrp="1"/>
          </p:cNvSpPr>
          <p:nvPr>
            <p:ph type="body" sz="quarter" idx="13" hasCustomPrompt="1"/>
          </p:nvPr>
        </p:nvSpPr>
        <p:spPr>
          <a:xfrm>
            <a:off x="571500" y="1714500"/>
            <a:ext cx="11048998" cy="3810000"/>
          </a:xfrm>
        </p:spPr>
        <p:txBody>
          <a:bodyPr/>
          <a:lstStyle>
            <a:lvl1pPr>
              <a:defRPr/>
            </a:lvl1pPr>
          </a:lstStyle>
          <a:p>
            <a:pPr lvl="0"/>
            <a:r>
              <a:rPr lang="en-US"/>
              <a:t>Click to edit Season Sans 20 pt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4138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S: Content + Chart (Right)">
    <p:spTree>
      <p:nvGrpSpPr>
        <p:cNvPr id="1" name=""/>
        <p:cNvGrpSpPr/>
        <p:nvPr/>
      </p:nvGrpSpPr>
      <p:grpSpPr>
        <a:xfrm>
          <a:off x="0" y="0"/>
          <a:ext cx="0" cy="0"/>
          <a:chOff x="0" y="0"/>
          <a:chExt cx="0" cy="0"/>
        </a:xfrm>
      </p:grpSpPr>
      <p:sp>
        <p:nvSpPr>
          <p:cNvPr id="9" name="Do not remove" hidden="1">
            <a:extLst>
              <a:ext uri="{FF2B5EF4-FFF2-40B4-BE49-F238E27FC236}">
                <a16:creationId xmlns:a16="http://schemas.microsoft.com/office/drawing/2014/main" id="{95947DA9-A079-C196-34AC-3C0A17DFE25F}"/>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
        <p:nvSpPr>
          <p:cNvPr id="7" name="Text Placeholder 7">
            <a:extLst>
              <a:ext uri="{FF2B5EF4-FFF2-40B4-BE49-F238E27FC236}">
                <a16:creationId xmlns:a16="http://schemas.microsoft.com/office/drawing/2014/main" id="{32EFCD95-BA95-D70E-8449-32325EAC4999}"/>
              </a:ext>
            </a:extLst>
          </p:cNvPr>
          <p:cNvSpPr>
            <a:spLocks noGrp="1"/>
          </p:cNvSpPr>
          <p:nvPr>
            <p:ph type="body" sz="quarter" idx="13" hasCustomPrompt="1"/>
          </p:nvPr>
        </p:nvSpPr>
        <p:spPr>
          <a:xfrm>
            <a:off x="571500" y="1714500"/>
            <a:ext cx="6299200" cy="3810000"/>
          </a:xfrm>
        </p:spPr>
        <p:txBody>
          <a:bodyPr/>
          <a:lstStyle>
            <a:lvl1pPr>
              <a:defRPr/>
            </a:lvl1pPr>
          </a:lstStyle>
          <a:p>
            <a:pPr lvl="0"/>
            <a:r>
              <a:rPr lang="en-US"/>
              <a:t>Click to edit Season Sans 20 pt</a:t>
            </a:r>
          </a:p>
          <a:p>
            <a:pPr lvl="1"/>
            <a:r>
              <a:rPr lang="en-US"/>
              <a:t>Second level</a:t>
            </a:r>
          </a:p>
          <a:p>
            <a:pPr lvl="2"/>
            <a:r>
              <a:rPr lang="en-US"/>
              <a:t>Third level</a:t>
            </a:r>
          </a:p>
          <a:p>
            <a:pPr lvl="3"/>
            <a:r>
              <a:rPr lang="en-US"/>
              <a:t>Fourth level</a:t>
            </a:r>
          </a:p>
          <a:p>
            <a:pPr lvl="4"/>
            <a:r>
              <a:rPr lang="en-US"/>
              <a:t>Fifth level</a:t>
            </a:r>
          </a:p>
        </p:txBody>
      </p:sp>
      <p:sp>
        <p:nvSpPr>
          <p:cNvPr id="8" name="Chart Placeholder 6">
            <a:extLst>
              <a:ext uri="{FF2B5EF4-FFF2-40B4-BE49-F238E27FC236}">
                <a16:creationId xmlns:a16="http://schemas.microsoft.com/office/drawing/2014/main" id="{25856E46-E460-E7B8-808C-9A93D379689D}"/>
              </a:ext>
            </a:extLst>
          </p:cNvPr>
          <p:cNvSpPr>
            <a:spLocks noGrp="1"/>
          </p:cNvSpPr>
          <p:nvPr>
            <p:ph type="chart" sz="quarter" idx="28"/>
          </p:nvPr>
        </p:nvSpPr>
        <p:spPr>
          <a:xfrm>
            <a:off x="7213600" y="1714500"/>
            <a:ext cx="4403712" cy="3810000"/>
          </a:xfrm>
        </p:spPr>
        <p:txBody>
          <a:bodyPr/>
          <a:lstStyle/>
          <a:p>
            <a:r>
              <a:rPr lang="en-US"/>
              <a:t>Click icon to add chart</a:t>
            </a:r>
          </a:p>
        </p:txBody>
      </p:sp>
    </p:spTree>
    <p:extLst>
      <p:ext uri="{BB962C8B-B14F-4D97-AF65-F5344CB8AC3E}">
        <p14:creationId xmlns:p14="http://schemas.microsoft.com/office/powerpoint/2010/main" val="2449940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WS: Chart">
    <p:spTree>
      <p:nvGrpSpPr>
        <p:cNvPr id="1" name=""/>
        <p:cNvGrpSpPr/>
        <p:nvPr/>
      </p:nvGrpSpPr>
      <p:grpSpPr>
        <a:xfrm>
          <a:off x="0" y="0"/>
          <a:ext cx="0" cy="0"/>
          <a:chOff x="0" y="0"/>
          <a:chExt cx="0" cy="0"/>
        </a:xfrm>
      </p:grpSpPr>
      <p:sp>
        <p:nvSpPr>
          <p:cNvPr id="9" name="Do not remove" hidden="1">
            <a:extLst>
              <a:ext uri="{FF2B5EF4-FFF2-40B4-BE49-F238E27FC236}">
                <a16:creationId xmlns:a16="http://schemas.microsoft.com/office/drawing/2014/main" id="{16C6BC13-DBA4-C8C7-B16E-17CFD5305EC7}"/>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
        <p:nvSpPr>
          <p:cNvPr id="4" name="Chart Placeholder 6">
            <a:extLst>
              <a:ext uri="{FF2B5EF4-FFF2-40B4-BE49-F238E27FC236}">
                <a16:creationId xmlns:a16="http://schemas.microsoft.com/office/drawing/2014/main" id="{C732C27E-7EFD-8D95-2AA4-D4D720BEF70B}"/>
              </a:ext>
            </a:extLst>
          </p:cNvPr>
          <p:cNvSpPr>
            <a:spLocks noGrp="1"/>
          </p:cNvSpPr>
          <p:nvPr>
            <p:ph type="chart" sz="quarter" idx="28"/>
          </p:nvPr>
        </p:nvSpPr>
        <p:spPr>
          <a:xfrm>
            <a:off x="571500" y="1714500"/>
            <a:ext cx="11045812" cy="3810000"/>
          </a:xfrm>
        </p:spPr>
        <p:txBody>
          <a:bodyPr/>
          <a:lstStyle/>
          <a:p>
            <a:r>
              <a:rPr lang="en-US"/>
              <a:t>Click icon to add chart</a:t>
            </a:r>
          </a:p>
        </p:txBody>
      </p:sp>
    </p:spTree>
    <p:extLst>
      <p:ext uri="{BB962C8B-B14F-4D97-AF65-F5344CB8AC3E}">
        <p14:creationId xmlns:p14="http://schemas.microsoft.com/office/powerpoint/2010/main" val="44054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S: Table">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A18B41A1-A33E-2285-592F-1AECEE12BAA9}"/>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9" name="Table Placeholder 8">
            <a:extLst>
              <a:ext uri="{FF2B5EF4-FFF2-40B4-BE49-F238E27FC236}">
                <a16:creationId xmlns:a16="http://schemas.microsoft.com/office/drawing/2014/main" id="{7456F9DE-9108-544A-339B-57B11B6E5B76}"/>
              </a:ext>
            </a:extLst>
          </p:cNvPr>
          <p:cNvSpPr>
            <a:spLocks noGrp="1"/>
          </p:cNvSpPr>
          <p:nvPr>
            <p:ph type="tbl" sz="quarter" idx="29"/>
          </p:nvPr>
        </p:nvSpPr>
        <p:spPr>
          <a:xfrm>
            <a:off x="571500" y="1714500"/>
            <a:ext cx="11045952" cy="3813048"/>
          </a:xfrm>
        </p:spPr>
        <p:txBody>
          <a:bodyPr/>
          <a:lstStyle/>
          <a:p>
            <a:r>
              <a:rPr lang="en-US"/>
              <a:t>Click icon to add table</a:t>
            </a: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Tree>
    <p:extLst>
      <p:ext uri="{BB962C8B-B14F-4D97-AF65-F5344CB8AC3E}">
        <p14:creationId xmlns:p14="http://schemas.microsoft.com/office/powerpoint/2010/main" val="13666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S: Table + Content">
    <p:spTree>
      <p:nvGrpSpPr>
        <p:cNvPr id="1" name=""/>
        <p:cNvGrpSpPr/>
        <p:nvPr/>
      </p:nvGrpSpPr>
      <p:grpSpPr>
        <a:xfrm>
          <a:off x="0" y="0"/>
          <a:ext cx="0" cy="0"/>
          <a:chOff x="0" y="0"/>
          <a:chExt cx="0" cy="0"/>
        </a:xfrm>
      </p:grpSpPr>
      <p:sp>
        <p:nvSpPr>
          <p:cNvPr id="4" name="Table Placeholder 8">
            <a:extLst>
              <a:ext uri="{FF2B5EF4-FFF2-40B4-BE49-F238E27FC236}">
                <a16:creationId xmlns:a16="http://schemas.microsoft.com/office/drawing/2014/main" id="{862C3D49-C8A1-C895-1ABB-599399D8BAF8}"/>
              </a:ext>
            </a:extLst>
          </p:cNvPr>
          <p:cNvSpPr>
            <a:spLocks noGrp="1"/>
          </p:cNvSpPr>
          <p:nvPr>
            <p:ph type="tbl" sz="quarter" idx="29"/>
          </p:nvPr>
        </p:nvSpPr>
        <p:spPr>
          <a:xfrm>
            <a:off x="9118600" y="1714500"/>
            <a:ext cx="2502408" cy="3813048"/>
          </a:xfrm>
        </p:spPr>
        <p:txBody>
          <a:bodyPr/>
          <a:lstStyle/>
          <a:p>
            <a:r>
              <a:rPr lang="en-US"/>
              <a:t>Click icon to add table</a:t>
            </a:r>
          </a:p>
        </p:txBody>
      </p:sp>
      <p:sp>
        <p:nvSpPr>
          <p:cNvPr id="9" name="Do not remove" hidden="1">
            <a:extLst>
              <a:ext uri="{FF2B5EF4-FFF2-40B4-BE49-F238E27FC236}">
                <a16:creationId xmlns:a16="http://schemas.microsoft.com/office/drawing/2014/main" id="{95947DA9-A079-C196-34AC-3C0A17DFE25F}"/>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
        <p:nvSpPr>
          <p:cNvPr id="7" name="Text Placeholder 7">
            <a:extLst>
              <a:ext uri="{FF2B5EF4-FFF2-40B4-BE49-F238E27FC236}">
                <a16:creationId xmlns:a16="http://schemas.microsoft.com/office/drawing/2014/main" id="{32EFCD95-BA95-D70E-8449-32325EAC4999}"/>
              </a:ext>
            </a:extLst>
          </p:cNvPr>
          <p:cNvSpPr>
            <a:spLocks noGrp="1"/>
          </p:cNvSpPr>
          <p:nvPr>
            <p:ph type="body" sz="quarter" idx="13" hasCustomPrompt="1"/>
          </p:nvPr>
        </p:nvSpPr>
        <p:spPr>
          <a:xfrm>
            <a:off x="571500" y="1714500"/>
            <a:ext cx="8204200" cy="3810000"/>
          </a:xfrm>
        </p:spPr>
        <p:txBody>
          <a:bodyPr/>
          <a:lstStyle>
            <a:lvl1pPr>
              <a:defRPr/>
            </a:lvl1pPr>
          </a:lstStyle>
          <a:p>
            <a:pPr lvl="0"/>
            <a:r>
              <a:rPr lang="en-US"/>
              <a:t>Click to edit Season Sans 20 pt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2009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WS: 2 Charts (Side by Side)">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6A817324-4640-49C8-A931-110BABEFC556}"/>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
        <p:nvSpPr>
          <p:cNvPr id="3" name="Chart Placeholder 6">
            <a:extLst>
              <a:ext uri="{FF2B5EF4-FFF2-40B4-BE49-F238E27FC236}">
                <a16:creationId xmlns:a16="http://schemas.microsoft.com/office/drawing/2014/main" id="{A65B9928-132D-19B8-9B3A-F8EF44D532E9}"/>
              </a:ext>
            </a:extLst>
          </p:cNvPr>
          <p:cNvSpPr>
            <a:spLocks noGrp="1"/>
          </p:cNvSpPr>
          <p:nvPr>
            <p:ph type="chart" sz="quarter" idx="28"/>
          </p:nvPr>
        </p:nvSpPr>
        <p:spPr>
          <a:xfrm>
            <a:off x="571500" y="1714500"/>
            <a:ext cx="5346701" cy="3962400"/>
          </a:xfrm>
        </p:spPr>
        <p:txBody>
          <a:bodyPr/>
          <a:lstStyle/>
          <a:p>
            <a:r>
              <a:rPr lang="en-US"/>
              <a:t>Click icon to add chart</a:t>
            </a:r>
          </a:p>
        </p:txBody>
      </p:sp>
      <p:sp>
        <p:nvSpPr>
          <p:cNvPr id="14" name="Chart Placeholder 6">
            <a:extLst>
              <a:ext uri="{FF2B5EF4-FFF2-40B4-BE49-F238E27FC236}">
                <a16:creationId xmlns:a16="http://schemas.microsoft.com/office/drawing/2014/main" id="{FF79EA37-CE39-9988-B086-CBFB7A9913FB}"/>
              </a:ext>
            </a:extLst>
          </p:cNvPr>
          <p:cNvSpPr>
            <a:spLocks noGrp="1"/>
          </p:cNvSpPr>
          <p:nvPr>
            <p:ph type="chart" sz="quarter" idx="29"/>
          </p:nvPr>
        </p:nvSpPr>
        <p:spPr>
          <a:xfrm>
            <a:off x="6273800" y="1714500"/>
            <a:ext cx="5346702" cy="3962400"/>
          </a:xfrm>
        </p:spPr>
        <p:txBody>
          <a:bodyPr/>
          <a:lstStyle/>
          <a:p>
            <a:r>
              <a:rPr lang="en-US"/>
              <a:t>Click icon to add chart</a:t>
            </a:r>
          </a:p>
        </p:txBody>
      </p:sp>
    </p:spTree>
    <p:extLst>
      <p:ext uri="{BB962C8B-B14F-4D97-AF65-F5344CB8AC3E}">
        <p14:creationId xmlns:p14="http://schemas.microsoft.com/office/powerpoint/2010/main" val="192945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WS: 3 Icons">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75AF0089-2419-0FA7-F8AA-C395759F6703}"/>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14" name="Text Placeholder 17">
            <a:extLst>
              <a:ext uri="{FF2B5EF4-FFF2-40B4-BE49-F238E27FC236}">
                <a16:creationId xmlns:a16="http://schemas.microsoft.com/office/drawing/2014/main" id="{A3947146-1E7C-2D0E-9AA9-5E27A6E81E1B}"/>
              </a:ext>
            </a:extLst>
          </p:cNvPr>
          <p:cNvSpPr>
            <a:spLocks noGrp="1"/>
          </p:cNvSpPr>
          <p:nvPr>
            <p:ph type="body" sz="quarter" idx="36" hasCustomPrompt="1"/>
          </p:nvPr>
        </p:nvSpPr>
        <p:spPr>
          <a:xfrm>
            <a:off x="571500" y="1714502"/>
            <a:ext cx="3680866" cy="3809998"/>
          </a:xfrm>
          <a:ln w="9525">
            <a:solidFill>
              <a:schemeClr val="accent5"/>
            </a:solidFill>
          </a:ln>
        </p:spPr>
        <p:txBody>
          <a:bodyPr lIns="365760" tIns="1280160" rIns="365760" bIns="182880"/>
          <a:lstStyle/>
          <a:p>
            <a:pPr lvl="0"/>
            <a:r>
              <a:rPr lang="en-US"/>
              <a:t>Click to edit Season Sans 20 pt</a:t>
            </a:r>
          </a:p>
          <a:p>
            <a:pPr lvl="1"/>
            <a:r>
              <a:rPr lang="en-US"/>
              <a:t>Second level</a:t>
            </a:r>
          </a:p>
        </p:txBody>
      </p:sp>
      <p:sp>
        <p:nvSpPr>
          <p:cNvPr id="15" name="Text Placeholder 17">
            <a:extLst>
              <a:ext uri="{FF2B5EF4-FFF2-40B4-BE49-F238E27FC236}">
                <a16:creationId xmlns:a16="http://schemas.microsoft.com/office/drawing/2014/main" id="{FF6EA228-0558-51DA-563A-8021F88F69AA}"/>
              </a:ext>
            </a:extLst>
          </p:cNvPr>
          <p:cNvSpPr>
            <a:spLocks noGrp="1"/>
          </p:cNvSpPr>
          <p:nvPr>
            <p:ph type="body" sz="quarter" idx="37" hasCustomPrompt="1"/>
          </p:nvPr>
        </p:nvSpPr>
        <p:spPr>
          <a:xfrm>
            <a:off x="4252366" y="1714502"/>
            <a:ext cx="3687270" cy="3809998"/>
          </a:xfrm>
          <a:ln w="9525">
            <a:solidFill>
              <a:schemeClr val="accent5"/>
            </a:solidFill>
          </a:ln>
        </p:spPr>
        <p:txBody>
          <a:bodyPr lIns="365760" tIns="1280160" rIns="365760" bIns="182880"/>
          <a:lstStyle/>
          <a:p>
            <a:pPr lvl="0"/>
            <a:r>
              <a:rPr lang="en-US"/>
              <a:t>Click to edit Season Sans 20 pt</a:t>
            </a:r>
          </a:p>
          <a:p>
            <a:pPr lvl="1"/>
            <a:r>
              <a:rPr lang="en-US"/>
              <a:t>Second level</a:t>
            </a:r>
          </a:p>
        </p:txBody>
      </p:sp>
      <p:sp>
        <p:nvSpPr>
          <p:cNvPr id="16" name="Text Placeholder 17">
            <a:extLst>
              <a:ext uri="{FF2B5EF4-FFF2-40B4-BE49-F238E27FC236}">
                <a16:creationId xmlns:a16="http://schemas.microsoft.com/office/drawing/2014/main" id="{68536EA4-4155-339B-B53E-F5561208B988}"/>
              </a:ext>
            </a:extLst>
          </p:cNvPr>
          <p:cNvSpPr>
            <a:spLocks noGrp="1"/>
          </p:cNvSpPr>
          <p:nvPr>
            <p:ph type="body" sz="quarter" idx="38" hasCustomPrompt="1"/>
          </p:nvPr>
        </p:nvSpPr>
        <p:spPr>
          <a:xfrm>
            <a:off x="7939634" y="1714502"/>
            <a:ext cx="3687270" cy="3809998"/>
          </a:xfrm>
          <a:ln w="9525">
            <a:solidFill>
              <a:schemeClr val="accent5"/>
            </a:solidFill>
          </a:ln>
        </p:spPr>
        <p:txBody>
          <a:bodyPr lIns="365760" tIns="1280160" rIns="365760" bIns="182880"/>
          <a:lstStyle/>
          <a:p>
            <a:pPr lvl="0"/>
            <a:r>
              <a:rPr lang="en-US"/>
              <a:t>Click to edit Season Sans 20 pt</a:t>
            </a:r>
          </a:p>
          <a:p>
            <a:pPr lvl="1"/>
            <a:r>
              <a:rPr lang="en-US"/>
              <a:t>Second level</a:t>
            </a: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
        <p:nvSpPr>
          <p:cNvPr id="22" name="Picture Placeholder 15">
            <a:extLst>
              <a:ext uri="{FF2B5EF4-FFF2-40B4-BE49-F238E27FC236}">
                <a16:creationId xmlns:a16="http://schemas.microsoft.com/office/drawing/2014/main" id="{1ECDD54A-8214-0C13-E024-5FEBB8915B50}"/>
              </a:ext>
            </a:extLst>
          </p:cNvPr>
          <p:cNvSpPr>
            <a:spLocks noGrp="1" noChangeAspect="1"/>
          </p:cNvSpPr>
          <p:nvPr>
            <p:ph type="pic" sz="quarter" idx="27"/>
          </p:nvPr>
        </p:nvSpPr>
        <p:spPr>
          <a:xfrm>
            <a:off x="958097" y="1973582"/>
            <a:ext cx="822960" cy="822960"/>
          </a:xfrm>
        </p:spPr>
        <p:txBody>
          <a:bodyPr/>
          <a:lstStyle/>
          <a:p>
            <a:r>
              <a:rPr lang="en-US"/>
              <a:t>Click icon to add picture</a:t>
            </a:r>
          </a:p>
        </p:txBody>
      </p:sp>
      <p:sp>
        <p:nvSpPr>
          <p:cNvPr id="27" name="Picture Placeholder 15">
            <a:extLst>
              <a:ext uri="{FF2B5EF4-FFF2-40B4-BE49-F238E27FC236}">
                <a16:creationId xmlns:a16="http://schemas.microsoft.com/office/drawing/2014/main" id="{3653B141-17B1-C60D-9746-ABDFFE2E5FBD}"/>
              </a:ext>
            </a:extLst>
          </p:cNvPr>
          <p:cNvSpPr>
            <a:spLocks noGrp="1" noChangeAspect="1"/>
          </p:cNvSpPr>
          <p:nvPr>
            <p:ph type="pic" sz="quarter" idx="31"/>
          </p:nvPr>
        </p:nvSpPr>
        <p:spPr>
          <a:xfrm>
            <a:off x="4638355" y="1973582"/>
            <a:ext cx="822960" cy="822960"/>
          </a:xfrm>
        </p:spPr>
        <p:txBody>
          <a:bodyPr/>
          <a:lstStyle/>
          <a:p>
            <a:r>
              <a:rPr lang="en-US"/>
              <a:t>Click icon to add picture</a:t>
            </a:r>
          </a:p>
        </p:txBody>
      </p:sp>
      <p:sp>
        <p:nvSpPr>
          <p:cNvPr id="28" name="Picture Placeholder 15">
            <a:extLst>
              <a:ext uri="{FF2B5EF4-FFF2-40B4-BE49-F238E27FC236}">
                <a16:creationId xmlns:a16="http://schemas.microsoft.com/office/drawing/2014/main" id="{34AF881B-4AD0-5B88-95A3-09239EAB42F5}"/>
              </a:ext>
            </a:extLst>
          </p:cNvPr>
          <p:cNvSpPr>
            <a:spLocks noGrp="1" noChangeAspect="1"/>
          </p:cNvSpPr>
          <p:nvPr>
            <p:ph type="pic" sz="quarter" idx="32"/>
          </p:nvPr>
        </p:nvSpPr>
        <p:spPr>
          <a:xfrm>
            <a:off x="8328323" y="1973582"/>
            <a:ext cx="822960" cy="822960"/>
          </a:xfrm>
        </p:spPr>
        <p:txBody>
          <a:bodyPr/>
          <a:lstStyle/>
          <a:p>
            <a:r>
              <a:rPr lang="en-US"/>
              <a:t>Click icon to add picture</a:t>
            </a:r>
          </a:p>
        </p:txBody>
      </p:sp>
    </p:spTree>
    <p:extLst>
      <p:ext uri="{BB962C8B-B14F-4D97-AF65-F5344CB8AC3E}">
        <p14:creationId xmlns:p14="http://schemas.microsoft.com/office/powerpoint/2010/main" val="2479389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WS: 3 Icons (Dark)">
    <p:bg>
      <p:bgPr>
        <a:solidFill>
          <a:schemeClr val="tx1"/>
        </a:solidFill>
        <a:effectLst/>
      </p:bgPr>
    </p:bg>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B2882CEF-05F1-5E26-115C-5B1C553F3B21}"/>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solidFill>
                  <a:schemeClr val="bg1"/>
                </a:solidFill>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lvl1pPr>
              <a:defRPr>
                <a:solidFill>
                  <a:schemeClr val="bg1"/>
                </a:solidFill>
              </a:defRPr>
            </a:lvl1pPr>
          </a:lstStyle>
          <a:p>
            <a:fld id="{0D521F11-246F-48A6-9F75-8F8484239A65}" type="slidenum">
              <a:rPr lang="en-US" smtClean="0"/>
              <a:pPr/>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2"/>
                </a:solidFill>
              </a:defRPr>
            </a:lvl1pPr>
            <a:lvl2pPr marL="457200" indent="0">
              <a:buNone/>
              <a:defRPr/>
            </a:lvl2pPr>
          </a:lstStyle>
          <a:p>
            <a:pPr lvl="0"/>
            <a:r>
              <a:rPr lang="en-US"/>
              <a:t>Subtitle Season Sans Bold 20 pt</a:t>
            </a:r>
          </a:p>
        </p:txBody>
      </p:sp>
      <p:sp>
        <p:nvSpPr>
          <p:cNvPr id="3" name="TextBox 2">
            <a:extLst>
              <a:ext uri="{FF2B5EF4-FFF2-40B4-BE49-F238E27FC236}">
                <a16:creationId xmlns:a16="http://schemas.microsoft.com/office/drawing/2014/main" id="{31267445-03B5-B746-8391-42B4488BFB66}"/>
              </a:ext>
            </a:extLst>
          </p:cNvPr>
          <p:cNvSpPr txBox="1"/>
          <p:nvPr/>
        </p:nvSpPr>
        <p:spPr>
          <a:xfrm>
            <a:off x="10268690" y="6277021"/>
            <a:ext cx="978803" cy="184666"/>
          </a:xfrm>
          <a:prstGeom prst="rect">
            <a:avLst/>
          </a:prstGeom>
          <a:noFill/>
        </p:spPr>
        <p:txBody>
          <a:bodyPr wrap="square" lIns="0" rIns="91440" rtlCol="0">
            <a:spAutoFit/>
          </a:bodyPr>
          <a:lstStyle/>
          <a:p>
            <a:pPr algn="r"/>
            <a:r>
              <a:rPr lang="en-US" sz="600" b="0" spc="100" baseline="0" dirty="0">
                <a:solidFill>
                  <a:schemeClr val="bg1"/>
                </a:solidFill>
              </a:rPr>
              <a:t>BROOKFIELD.COM</a:t>
            </a:r>
          </a:p>
        </p:txBody>
      </p:sp>
      <p:cxnSp>
        <p:nvCxnSpPr>
          <p:cNvPr id="14" name="Straight Connector 13">
            <a:extLst>
              <a:ext uri="{FF2B5EF4-FFF2-40B4-BE49-F238E27FC236}">
                <a16:creationId xmlns:a16="http://schemas.microsoft.com/office/drawing/2014/main" id="{0A73425E-CFE0-808B-EA00-4DD646571C56}"/>
              </a:ext>
            </a:extLst>
          </p:cNvPr>
          <p:cNvCxnSpPr>
            <a:cxnSpLocks/>
          </p:cNvCxnSpPr>
          <p:nvPr/>
        </p:nvCxnSpPr>
        <p:spPr>
          <a:xfrm>
            <a:off x="11214628" y="6369354"/>
            <a:ext cx="187408"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 Placeholder 17">
            <a:extLst>
              <a:ext uri="{FF2B5EF4-FFF2-40B4-BE49-F238E27FC236}">
                <a16:creationId xmlns:a16="http://schemas.microsoft.com/office/drawing/2014/main" id="{FB510860-CAA6-895B-8D17-9DBF3D23D100}"/>
              </a:ext>
            </a:extLst>
          </p:cNvPr>
          <p:cNvSpPr>
            <a:spLocks noGrp="1"/>
          </p:cNvSpPr>
          <p:nvPr>
            <p:ph type="body" sz="quarter" idx="36" hasCustomPrompt="1"/>
          </p:nvPr>
        </p:nvSpPr>
        <p:spPr>
          <a:xfrm>
            <a:off x="571500" y="1714502"/>
            <a:ext cx="3680866" cy="3809998"/>
          </a:xfrm>
          <a:ln w="9525">
            <a:solidFill>
              <a:schemeClr val="accent5"/>
            </a:solidFill>
          </a:ln>
        </p:spPr>
        <p:txBody>
          <a:bodyPr lIns="365760" tIns="1280160" rIns="365760" bIns="182880"/>
          <a:lstStyle>
            <a:lvl1pPr>
              <a:defRPr>
                <a:solidFill>
                  <a:schemeClr val="bg1"/>
                </a:solidFill>
              </a:defRPr>
            </a:lvl1pPr>
            <a:lvl2pPr>
              <a:defRPr>
                <a:solidFill>
                  <a:schemeClr val="bg1"/>
                </a:solidFill>
              </a:defRPr>
            </a:lvl2pPr>
          </a:lstStyle>
          <a:p>
            <a:pPr lvl="0"/>
            <a:r>
              <a:rPr lang="en-US"/>
              <a:t>Click to edit Season Sans 20 pt</a:t>
            </a:r>
          </a:p>
          <a:p>
            <a:pPr lvl="1"/>
            <a:r>
              <a:rPr lang="en-US"/>
              <a:t>Second level</a:t>
            </a:r>
          </a:p>
        </p:txBody>
      </p:sp>
      <p:sp>
        <p:nvSpPr>
          <p:cNvPr id="8" name="Text Placeholder 17">
            <a:extLst>
              <a:ext uri="{FF2B5EF4-FFF2-40B4-BE49-F238E27FC236}">
                <a16:creationId xmlns:a16="http://schemas.microsoft.com/office/drawing/2014/main" id="{C85EB019-9921-0A57-02E5-9CF84EF4B5FE}"/>
              </a:ext>
            </a:extLst>
          </p:cNvPr>
          <p:cNvSpPr>
            <a:spLocks noGrp="1"/>
          </p:cNvSpPr>
          <p:nvPr>
            <p:ph type="body" sz="quarter" idx="37" hasCustomPrompt="1"/>
          </p:nvPr>
        </p:nvSpPr>
        <p:spPr>
          <a:xfrm>
            <a:off x="4252366" y="1714502"/>
            <a:ext cx="3687270" cy="3809998"/>
          </a:xfrm>
          <a:ln w="9525">
            <a:solidFill>
              <a:schemeClr val="accent5"/>
            </a:solidFill>
          </a:ln>
        </p:spPr>
        <p:txBody>
          <a:bodyPr lIns="365760" tIns="1280160" rIns="365760" bIns="182880"/>
          <a:lstStyle>
            <a:lvl1pPr>
              <a:defRPr>
                <a:solidFill>
                  <a:schemeClr val="bg1"/>
                </a:solidFill>
              </a:defRPr>
            </a:lvl1pPr>
            <a:lvl2pPr>
              <a:defRPr>
                <a:solidFill>
                  <a:schemeClr val="bg1"/>
                </a:solidFill>
              </a:defRPr>
            </a:lvl2pPr>
          </a:lstStyle>
          <a:p>
            <a:pPr lvl="0"/>
            <a:r>
              <a:rPr lang="en-US"/>
              <a:t>Click to edit Season Sans 20 pt</a:t>
            </a:r>
          </a:p>
          <a:p>
            <a:pPr lvl="1"/>
            <a:r>
              <a:rPr lang="en-US"/>
              <a:t>Second level</a:t>
            </a:r>
          </a:p>
        </p:txBody>
      </p:sp>
      <p:sp>
        <p:nvSpPr>
          <p:cNvPr id="9" name="Text Placeholder 17">
            <a:extLst>
              <a:ext uri="{FF2B5EF4-FFF2-40B4-BE49-F238E27FC236}">
                <a16:creationId xmlns:a16="http://schemas.microsoft.com/office/drawing/2014/main" id="{491844A6-4362-671E-2EA3-559FB2EA4AA6}"/>
              </a:ext>
            </a:extLst>
          </p:cNvPr>
          <p:cNvSpPr>
            <a:spLocks noGrp="1"/>
          </p:cNvSpPr>
          <p:nvPr>
            <p:ph type="body" sz="quarter" idx="38" hasCustomPrompt="1"/>
          </p:nvPr>
        </p:nvSpPr>
        <p:spPr>
          <a:xfrm>
            <a:off x="7939634" y="1714502"/>
            <a:ext cx="3687270" cy="3809998"/>
          </a:xfrm>
          <a:ln w="9525">
            <a:solidFill>
              <a:schemeClr val="accent5"/>
            </a:solidFill>
          </a:ln>
        </p:spPr>
        <p:txBody>
          <a:bodyPr lIns="365760" tIns="1280160" rIns="365760" bIns="182880"/>
          <a:lstStyle>
            <a:lvl1pPr>
              <a:defRPr>
                <a:solidFill>
                  <a:schemeClr val="bg1"/>
                </a:solidFill>
              </a:defRPr>
            </a:lvl1pPr>
            <a:lvl2pPr>
              <a:defRPr>
                <a:solidFill>
                  <a:schemeClr val="bg1"/>
                </a:solidFill>
              </a:defRPr>
            </a:lvl2pPr>
          </a:lstStyle>
          <a:p>
            <a:pPr lvl="0"/>
            <a:r>
              <a:rPr lang="en-US"/>
              <a:t>Click to edit Season Sans 20 pt</a:t>
            </a:r>
          </a:p>
          <a:p>
            <a:pPr lvl="1"/>
            <a:r>
              <a:rPr lang="en-US"/>
              <a:t>Second level</a:t>
            </a:r>
          </a:p>
        </p:txBody>
      </p:sp>
      <p:sp>
        <p:nvSpPr>
          <p:cNvPr id="11" name="Picture Placeholder 15">
            <a:extLst>
              <a:ext uri="{FF2B5EF4-FFF2-40B4-BE49-F238E27FC236}">
                <a16:creationId xmlns:a16="http://schemas.microsoft.com/office/drawing/2014/main" id="{A2EE4F32-568B-EC42-C1E7-13454A585C73}"/>
              </a:ext>
            </a:extLst>
          </p:cNvPr>
          <p:cNvSpPr>
            <a:spLocks noGrp="1" noChangeAspect="1"/>
          </p:cNvSpPr>
          <p:nvPr>
            <p:ph type="pic" sz="quarter" idx="27"/>
          </p:nvPr>
        </p:nvSpPr>
        <p:spPr>
          <a:xfrm>
            <a:off x="958097" y="1973582"/>
            <a:ext cx="822960" cy="822960"/>
          </a:xfrm>
        </p:spPr>
        <p:txBody>
          <a:bodyPr/>
          <a:lstStyle>
            <a:lvl1pPr>
              <a:defRPr>
                <a:solidFill>
                  <a:schemeClr val="bg1"/>
                </a:solidFill>
              </a:defRPr>
            </a:lvl1pPr>
          </a:lstStyle>
          <a:p>
            <a:r>
              <a:rPr lang="en-US"/>
              <a:t>Click icon to add picture</a:t>
            </a:r>
          </a:p>
        </p:txBody>
      </p:sp>
      <p:sp>
        <p:nvSpPr>
          <p:cNvPr id="12" name="Picture Placeholder 15">
            <a:extLst>
              <a:ext uri="{FF2B5EF4-FFF2-40B4-BE49-F238E27FC236}">
                <a16:creationId xmlns:a16="http://schemas.microsoft.com/office/drawing/2014/main" id="{6E3A4FD8-CC97-6C50-322B-F2977D038895}"/>
              </a:ext>
            </a:extLst>
          </p:cNvPr>
          <p:cNvSpPr>
            <a:spLocks noGrp="1" noChangeAspect="1"/>
          </p:cNvSpPr>
          <p:nvPr>
            <p:ph type="pic" sz="quarter" idx="31"/>
          </p:nvPr>
        </p:nvSpPr>
        <p:spPr>
          <a:xfrm>
            <a:off x="4638355" y="1973582"/>
            <a:ext cx="822960" cy="822960"/>
          </a:xfrm>
        </p:spPr>
        <p:txBody>
          <a:bodyPr/>
          <a:lstStyle>
            <a:lvl1pPr>
              <a:defRPr>
                <a:solidFill>
                  <a:schemeClr val="bg1"/>
                </a:solidFill>
              </a:defRPr>
            </a:lvl1pPr>
          </a:lstStyle>
          <a:p>
            <a:r>
              <a:rPr lang="en-US"/>
              <a:t>Click icon to add picture</a:t>
            </a:r>
          </a:p>
        </p:txBody>
      </p:sp>
      <p:sp>
        <p:nvSpPr>
          <p:cNvPr id="13" name="Picture Placeholder 15">
            <a:extLst>
              <a:ext uri="{FF2B5EF4-FFF2-40B4-BE49-F238E27FC236}">
                <a16:creationId xmlns:a16="http://schemas.microsoft.com/office/drawing/2014/main" id="{0D54D53E-5C17-39A1-2F1E-47F6CD62D03C}"/>
              </a:ext>
            </a:extLst>
          </p:cNvPr>
          <p:cNvSpPr>
            <a:spLocks noGrp="1" noChangeAspect="1"/>
          </p:cNvSpPr>
          <p:nvPr>
            <p:ph type="pic" sz="quarter" idx="32"/>
          </p:nvPr>
        </p:nvSpPr>
        <p:spPr>
          <a:xfrm>
            <a:off x="8328323" y="1973582"/>
            <a:ext cx="822960" cy="822960"/>
          </a:xfrm>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2766910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S: Photo + Content">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03C50BAC-0345-EC7B-A1C6-8D04DBA4C584}"/>
              </a:ext>
            </a:extLst>
          </p:cNvPr>
          <p:cNvSpPr/>
          <p:nvPr>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0AE161F5-B5C2-3D54-8603-77C27C225253}"/>
              </a:ext>
            </a:extLst>
          </p:cNvPr>
          <p:cNvSpPr>
            <a:spLocks noGrp="1"/>
          </p:cNvSpPr>
          <p:nvPr>
            <p:ph type="title" hasCustomPrompt="1"/>
          </p:nvPr>
        </p:nvSpPr>
        <p:spPr>
          <a:xfrm>
            <a:off x="571500" y="580979"/>
            <a:ext cx="6299200" cy="886397"/>
          </a:xfrm>
        </p:spPr>
        <p:txBody>
          <a:bodyPr/>
          <a:lstStyle/>
          <a:p>
            <a:r>
              <a:rPr lang="en-US"/>
              <a:t>Title is sentence case in Season Mix without punctuation 32 pt</a:t>
            </a:r>
          </a:p>
        </p:txBody>
      </p:sp>
      <p:sp>
        <p:nvSpPr>
          <p:cNvPr id="4" name="Footer Placeholder 3">
            <a:extLst>
              <a:ext uri="{FF2B5EF4-FFF2-40B4-BE49-F238E27FC236}">
                <a16:creationId xmlns:a16="http://schemas.microsoft.com/office/drawing/2014/main" id="{CE7F57EB-9B6E-7329-5FA5-9CCAC81D42F7}"/>
              </a:ext>
            </a:extLst>
          </p:cNvPr>
          <p:cNvSpPr>
            <a:spLocks noGrp="1"/>
          </p:cNvSpPr>
          <p:nvPr>
            <p:ph type="ftr" sz="quarter" idx="11"/>
          </p:nvPr>
        </p:nvSpPr>
        <p:spPr>
          <a:xfrm>
            <a:off x="571500" y="5807075"/>
            <a:ext cx="6299200" cy="365125"/>
          </a:xfrm>
        </p:spPr>
        <p:txBody>
          <a:bodyPr/>
          <a:lstStyle/>
          <a:p>
            <a:endParaRPr lang="en-US"/>
          </a:p>
        </p:txBody>
      </p:sp>
      <p:sp>
        <p:nvSpPr>
          <p:cNvPr id="5" name="Slide Number Placeholder 4">
            <a:extLst>
              <a:ext uri="{FF2B5EF4-FFF2-40B4-BE49-F238E27FC236}">
                <a16:creationId xmlns:a16="http://schemas.microsoft.com/office/drawing/2014/main" id="{462BDB37-11EF-BFD6-FFF8-44231249B785}"/>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8" name="Picture Placeholder 7">
            <a:extLst>
              <a:ext uri="{FF2B5EF4-FFF2-40B4-BE49-F238E27FC236}">
                <a16:creationId xmlns:a16="http://schemas.microsoft.com/office/drawing/2014/main" id="{1ECAD281-67F6-C71C-2B64-587CBEB009CD}"/>
              </a:ext>
            </a:extLst>
          </p:cNvPr>
          <p:cNvSpPr>
            <a:spLocks noGrp="1"/>
          </p:cNvSpPr>
          <p:nvPr>
            <p:ph type="pic" sz="quarter" idx="27"/>
          </p:nvPr>
        </p:nvSpPr>
        <p:spPr>
          <a:xfrm>
            <a:off x="7213600" y="571500"/>
            <a:ext cx="4406900" cy="5448300"/>
          </a:xfrm>
          <a:solidFill>
            <a:schemeClr val="accent5"/>
          </a:solidFill>
        </p:spPr>
        <p:txBody>
          <a:bodyPr/>
          <a:lstStyle/>
          <a:p>
            <a:r>
              <a:rPr lang="en-US"/>
              <a:t>Click icon to add picture</a:t>
            </a:r>
          </a:p>
        </p:txBody>
      </p:sp>
      <p:sp>
        <p:nvSpPr>
          <p:cNvPr id="17" name="Text Placeholder 21">
            <a:extLst>
              <a:ext uri="{FF2B5EF4-FFF2-40B4-BE49-F238E27FC236}">
                <a16:creationId xmlns:a16="http://schemas.microsoft.com/office/drawing/2014/main" id="{B761F505-3A3C-2736-3D60-D2828645FB09}"/>
              </a:ext>
            </a:extLst>
          </p:cNvPr>
          <p:cNvSpPr>
            <a:spLocks noGrp="1"/>
          </p:cNvSpPr>
          <p:nvPr>
            <p:ph type="body" sz="quarter" idx="24" hasCustomPrompt="1"/>
          </p:nvPr>
        </p:nvSpPr>
        <p:spPr>
          <a:xfrm>
            <a:off x="7213600" y="5683478"/>
            <a:ext cx="4403712" cy="336322"/>
          </a:xfrm>
          <a:solidFill>
            <a:schemeClr val="tx1">
              <a:alpha val="90000"/>
            </a:schemeClr>
          </a:solidFill>
        </p:spPr>
        <p:txBody>
          <a:bodyPr lIns="91440" tIns="0" bIns="0" anchor="ctr" anchorCtr="0"/>
          <a:lstStyle>
            <a:lvl1pPr marL="0" indent="0">
              <a:spcAft>
                <a:spcPts val="0"/>
              </a:spcAft>
              <a:buNone/>
              <a:defRPr sz="1200" b="1">
                <a:solidFill>
                  <a:schemeClr val="bg1"/>
                </a:solidFill>
              </a:defRPr>
            </a:lvl1pPr>
          </a:lstStyle>
          <a:p>
            <a:pPr lvl="0"/>
            <a:r>
              <a:rPr lang="en-US"/>
              <a:t>Photo Caption Season Sans Bold at 12 pt</a:t>
            </a:r>
          </a:p>
        </p:txBody>
      </p:sp>
      <p:sp>
        <p:nvSpPr>
          <p:cNvPr id="9" name="Text Placeholder 7">
            <a:extLst>
              <a:ext uri="{FF2B5EF4-FFF2-40B4-BE49-F238E27FC236}">
                <a16:creationId xmlns:a16="http://schemas.microsoft.com/office/drawing/2014/main" id="{E45854D4-A844-E245-FB19-F8A3CCAF870B}"/>
              </a:ext>
            </a:extLst>
          </p:cNvPr>
          <p:cNvSpPr>
            <a:spLocks noGrp="1"/>
          </p:cNvSpPr>
          <p:nvPr>
            <p:ph type="body" sz="quarter" idx="13" hasCustomPrompt="1"/>
          </p:nvPr>
        </p:nvSpPr>
        <p:spPr>
          <a:xfrm>
            <a:off x="571500" y="1714500"/>
            <a:ext cx="6299200" cy="3810000"/>
          </a:xfrm>
        </p:spPr>
        <p:txBody>
          <a:bodyPr/>
          <a:lstStyle/>
          <a:p>
            <a:pPr lvl="0"/>
            <a:r>
              <a:rPr lang="en-US"/>
              <a:t>Click to edit Season Sans 20 pt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552527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S: Spotlight">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880D9214-8CD0-275A-00B1-E97E264D4296}"/>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0AE161F5-B5C2-3D54-8603-77C27C225253}"/>
              </a:ext>
            </a:extLst>
          </p:cNvPr>
          <p:cNvSpPr>
            <a:spLocks noGrp="1"/>
          </p:cNvSpPr>
          <p:nvPr>
            <p:ph type="title" hasCustomPrompt="1"/>
          </p:nvPr>
        </p:nvSpPr>
        <p:spPr>
          <a:xfrm>
            <a:off x="571500" y="580979"/>
            <a:ext cx="6299200" cy="886397"/>
          </a:xfrm>
        </p:spPr>
        <p:txBody>
          <a:bodyPr/>
          <a:lstStyle/>
          <a:p>
            <a:r>
              <a:rPr lang="en-US"/>
              <a:t>Title is sentence case in Season Mix without punctuation 32 pt</a:t>
            </a:r>
          </a:p>
        </p:txBody>
      </p:sp>
      <p:sp>
        <p:nvSpPr>
          <p:cNvPr id="4" name="Footer Placeholder 3">
            <a:extLst>
              <a:ext uri="{FF2B5EF4-FFF2-40B4-BE49-F238E27FC236}">
                <a16:creationId xmlns:a16="http://schemas.microsoft.com/office/drawing/2014/main" id="{CE7F57EB-9B6E-7329-5FA5-9CCAC81D42F7}"/>
              </a:ext>
            </a:extLst>
          </p:cNvPr>
          <p:cNvSpPr>
            <a:spLocks noGrp="1"/>
          </p:cNvSpPr>
          <p:nvPr>
            <p:ph type="ftr" sz="quarter" idx="11"/>
          </p:nvPr>
        </p:nvSpPr>
        <p:spPr>
          <a:xfrm>
            <a:off x="571500" y="5807075"/>
            <a:ext cx="11045812" cy="365125"/>
          </a:xfrm>
        </p:spPr>
        <p:txBody>
          <a:bodyPr/>
          <a:lstStyle/>
          <a:p>
            <a:endParaRPr lang="en-US"/>
          </a:p>
        </p:txBody>
      </p:sp>
      <p:sp>
        <p:nvSpPr>
          <p:cNvPr id="5" name="Slide Number Placeholder 4">
            <a:extLst>
              <a:ext uri="{FF2B5EF4-FFF2-40B4-BE49-F238E27FC236}">
                <a16:creationId xmlns:a16="http://schemas.microsoft.com/office/drawing/2014/main" id="{462BDB37-11EF-BFD6-FFF8-44231249B785}"/>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8" name="Picture Placeholder 7">
            <a:extLst>
              <a:ext uri="{FF2B5EF4-FFF2-40B4-BE49-F238E27FC236}">
                <a16:creationId xmlns:a16="http://schemas.microsoft.com/office/drawing/2014/main" id="{1ECAD281-67F6-C71C-2B64-587CBEB009CD}"/>
              </a:ext>
            </a:extLst>
          </p:cNvPr>
          <p:cNvSpPr>
            <a:spLocks noGrp="1"/>
          </p:cNvSpPr>
          <p:nvPr>
            <p:ph type="pic" sz="quarter" idx="27"/>
          </p:nvPr>
        </p:nvSpPr>
        <p:spPr>
          <a:xfrm>
            <a:off x="7213600" y="571500"/>
            <a:ext cx="4406900" cy="2971800"/>
          </a:xfrm>
          <a:solidFill>
            <a:schemeClr val="accent5"/>
          </a:solidFill>
        </p:spPr>
        <p:txBody>
          <a:bodyPr/>
          <a:lstStyle/>
          <a:p>
            <a:r>
              <a:rPr lang="en-US"/>
              <a:t>Click icon to add picture</a:t>
            </a:r>
          </a:p>
        </p:txBody>
      </p:sp>
      <p:sp>
        <p:nvSpPr>
          <p:cNvPr id="17" name="Text Placeholder 21">
            <a:extLst>
              <a:ext uri="{FF2B5EF4-FFF2-40B4-BE49-F238E27FC236}">
                <a16:creationId xmlns:a16="http://schemas.microsoft.com/office/drawing/2014/main" id="{B761F505-3A3C-2736-3D60-D2828645FB09}"/>
              </a:ext>
            </a:extLst>
          </p:cNvPr>
          <p:cNvSpPr>
            <a:spLocks noGrp="1"/>
          </p:cNvSpPr>
          <p:nvPr>
            <p:ph type="body" sz="quarter" idx="24" hasCustomPrompt="1"/>
          </p:nvPr>
        </p:nvSpPr>
        <p:spPr>
          <a:xfrm>
            <a:off x="7213600" y="3206978"/>
            <a:ext cx="4403712" cy="336322"/>
          </a:xfrm>
          <a:solidFill>
            <a:schemeClr val="tx1">
              <a:alpha val="90000"/>
            </a:schemeClr>
          </a:solidFill>
        </p:spPr>
        <p:txBody>
          <a:bodyPr lIns="91440" tIns="0" bIns="0" anchor="ctr" anchorCtr="0"/>
          <a:lstStyle>
            <a:lvl1pPr marL="0" indent="0">
              <a:spcAft>
                <a:spcPts val="0"/>
              </a:spcAft>
              <a:buNone/>
              <a:defRPr sz="1200" b="1">
                <a:solidFill>
                  <a:schemeClr val="bg1"/>
                </a:solidFill>
              </a:defRPr>
            </a:lvl1pPr>
          </a:lstStyle>
          <a:p>
            <a:pPr lvl="0"/>
            <a:r>
              <a:rPr lang="en-US"/>
              <a:t>Photo Caption Season Sans Bold at 12 pt</a:t>
            </a:r>
          </a:p>
        </p:txBody>
      </p:sp>
      <p:sp>
        <p:nvSpPr>
          <p:cNvPr id="9" name="Text Placeholder 7">
            <a:extLst>
              <a:ext uri="{FF2B5EF4-FFF2-40B4-BE49-F238E27FC236}">
                <a16:creationId xmlns:a16="http://schemas.microsoft.com/office/drawing/2014/main" id="{E45854D4-A844-E245-FB19-F8A3CCAF870B}"/>
              </a:ext>
            </a:extLst>
          </p:cNvPr>
          <p:cNvSpPr>
            <a:spLocks noGrp="1"/>
          </p:cNvSpPr>
          <p:nvPr>
            <p:ph type="body" sz="quarter" idx="13" hasCustomPrompt="1"/>
          </p:nvPr>
        </p:nvSpPr>
        <p:spPr>
          <a:xfrm>
            <a:off x="571500" y="2209800"/>
            <a:ext cx="6299200" cy="3314700"/>
          </a:xfrm>
        </p:spPr>
        <p:txBody>
          <a:bodyPr/>
          <a:lstStyle/>
          <a:p>
            <a:pPr lvl="0"/>
            <a:r>
              <a:rPr lang="en-US"/>
              <a:t>Click to edit Season Sans 20 pt</a:t>
            </a:r>
          </a:p>
          <a:p>
            <a:pPr lvl="1"/>
            <a:r>
              <a:rPr lang="en-US"/>
              <a:t>Second level</a:t>
            </a:r>
          </a:p>
          <a:p>
            <a:pPr lvl="2"/>
            <a:r>
              <a:rPr lang="en-US"/>
              <a:t>Third level</a:t>
            </a:r>
          </a:p>
          <a:p>
            <a:pPr lvl="3"/>
            <a:r>
              <a:rPr lang="en-US"/>
              <a:t>Fourth level</a:t>
            </a:r>
          </a:p>
          <a:p>
            <a:pPr lvl="4"/>
            <a:r>
              <a:rPr lang="en-US"/>
              <a:t>Fifth level</a:t>
            </a:r>
          </a:p>
        </p:txBody>
      </p:sp>
      <p:sp>
        <p:nvSpPr>
          <p:cNvPr id="6" name="Table Placeholder 8">
            <a:extLst>
              <a:ext uri="{FF2B5EF4-FFF2-40B4-BE49-F238E27FC236}">
                <a16:creationId xmlns:a16="http://schemas.microsoft.com/office/drawing/2014/main" id="{6416DE50-FC2D-5243-4337-85BC16ACA98B}"/>
              </a:ext>
            </a:extLst>
          </p:cNvPr>
          <p:cNvSpPr>
            <a:spLocks noGrp="1"/>
          </p:cNvSpPr>
          <p:nvPr>
            <p:ph type="tbl" sz="quarter" idx="29"/>
          </p:nvPr>
        </p:nvSpPr>
        <p:spPr>
          <a:xfrm>
            <a:off x="7213600" y="3695700"/>
            <a:ext cx="4407408" cy="1831848"/>
          </a:xfrm>
        </p:spPr>
        <p:txBody>
          <a:bodyPr/>
          <a:lstStyle/>
          <a:p>
            <a:r>
              <a:rPr lang="en-US"/>
              <a:t>Click icon to add table</a:t>
            </a:r>
          </a:p>
        </p:txBody>
      </p:sp>
      <p:sp>
        <p:nvSpPr>
          <p:cNvPr id="10" name="Text Placeholder 9">
            <a:extLst>
              <a:ext uri="{FF2B5EF4-FFF2-40B4-BE49-F238E27FC236}">
                <a16:creationId xmlns:a16="http://schemas.microsoft.com/office/drawing/2014/main" id="{4BADB5A7-2F03-288E-3AC6-264F5644B538}"/>
              </a:ext>
            </a:extLst>
          </p:cNvPr>
          <p:cNvSpPr>
            <a:spLocks noGrp="1"/>
          </p:cNvSpPr>
          <p:nvPr>
            <p:ph type="body" sz="quarter" idx="26" hasCustomPrompt="1"/>
          </p:nvPr>
        </p:nvSpPr>
        <p:spPr>
          <a:xfrm>
            <a:off x="571500" y="1566432"/>
            <a:ext cx="6299200" cy="400110"/>
          </a:xfrm>
        </p:spPr>
        <p:txBody>
          <a:bodyPr wrap="square">
            <a:spAutoFit/>
          </a:bodyPr>
          <a:lstStyle>
            <a:lvl1pPr marL="0" indent="0">
              <a:buNone/>
              <a:defRPr b="1">
                <a:solidFill>
                  <a:schemeClr val="accent4"/>
                </a:solidFill>
              </a:defRPr>
            </a:lvl1pPr>
            <a:lvl2pPr marL="457200" indent="0">
              <a:buNone/>
              <a:defRPr/>
            </a:lvl2pPr>
          </a:lstStyle>
          <a:p>
            <a:pPr lvl="0"/>
            <a:r>
              <a:rPr lang="en-US"/>
              <a:t>Subtitle Season Sans</a:t>
            </a:r>
          </a:p>
        </p:txBody>
      </p:sp>
    </p:spTree>
    <p:extLst>
      <p:ext uri="{BB962C8B-B14F-4D97-AF65-F5344CB8AC3E}">
        <p14:creationId xmlns:p14="http://schemas.microsoft.com/office/powerpoint/2010/main" val="345864650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S: 3 Photos + Content">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4C1416C3-28E3-DB30-FBEC-C6E41C557D8B}"/>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a:t>
            </a:r>
          </a:p>
        </p:txBody>
      </p:sp>
      <p:sp>
        <p:nvSpPr>
          <p:cNvPr id="4" name="Picture Placeholder 15">
            <a:extLst>
              <a:ext uri="{FF2B5EF4-FFF2-40B4-BE49-F238E27FC236}">
                <a16:creationId xmlns:a16="http://schemas.microsoft.com/office/drawing/2014/main" id="{2F8C9563-EC9B-2C49-6FE6-F9E82CDC6F29}"/>
              </a:ext>
            </a:extLst>
          </p:cNvPr>
          <p:cNvSpPr>
            <a:spLocks noGrp="1"/>
          </p:cNvSpPr>
          <p:nvPr>
            <p:ph type="pic" sz="quarter" idx="16"/>
          </p:nvPr>
        </p:nvSpPr>
        <p:spPr>
          <a:xfrm>
            <a:off x="571500" y="1714500"/>
            <a:ext cx="3454400" cy="1981200"/>
          </a:xfrm>
          <a:solidFill>
            <a:schemeClr val="accent5"/>
          </a:solidFill>
        </p:spPr>
        <p:txBody>
          <a:bodyPr/>
          <a:lstStyle>
            <a:lvl1pPr>
              <a:defRPr sz="1200"/>
            </a:lvl1pPr>
          </a:lstStyle>
          <a:p>
            <a:r>
              <a:rPr lang="en-US"/>
              <a:t>Click icon to add picture</a:t>
            </a:r>
          </a:p>
        </p:txBody>
      </p:sp>
      <p:sp>
        <p:nvSpPr>
          <p:cNvPr id="7" name="Picture Placeholder 15">
            <a:extLst>
              <a:ext uri="{FF2B5EF4-FFF2-40B4-BE49-F238E27FC236}">
                <a16:creationId xmlns:a16="http://schemas.microsoft.com/office/drawing/2014/main" id="{0E687C08-7490-F529-1611-0B41347121D2}"/>
              </a:ext>
            </a:extLst>
          </p:cNvPr>
          <p:cNvSpPr>
            <a:spLocks noGrp="1"/>
          </p:cNvSpPr>
          <p:nvPr>
            <p:ph type="pic" sz="quarter" idx="17"/>
          </p:nvPr>
        </p:nvSpPr>
        <p:spPr>
          <a:xfrm>
            <a:off x="4368800" y="1714500"/>
            <a:ext cx="3454400" cy="1981200"/>
          </a:xfrm>
          <a:solidFill>
            <a:schemeClr val="accent5"/>
          </a:solidFill>
        </p:spPr>
        <p:txBody>
          <a:bodyPr/>
          <a:lstStyle>
            <a:lvl1pPr>
              <a:defRPr sz="1200"/>
            </a:lvl1pPr>
          </a:lstStyle>
          <a:p>
            <a:r>
              <a:rPr lang="en-US"/>
              <a:t>Click icon to add picture</a:t>
            </a:r>
          </a:p>
        </p:txBody>
      </p:sp>
      <p:sp>
        <p:nvSpPr>
          <p:cNvPr id="8" name="Picture Placeholder 15">
            <a:extLst>
              <a:ext uri="{FF2B5EF4-FFF2-40B4-BE49-F238E27FC236}">
                <a16:creationId xmlns:a16="http://schemas.microsoft.com/office/drawing/2014/main" id="{68A3C167-B5D7-E60B-BD28-75396C6A9288}"/>
              </a:ext>
            </a:extLst>
          </p:cNvPr>
          <p:cNvSpPr>
            <a:spLocks noGrp="1"/>
          </p:cNvSpPr>
          <p:nvPr>
            <p:ph type="pic" sz="quarter" idx="18"/>
          </p:nvPr>
        </p:nvSpPr>
        <p:spPr>
          <a:xfrm>
            <a:off x="8166100" y="1714500"/>
            <a:ext cx="3454400" cy="1981200"/>
          </a:xfrm>
          <a:solidFill>
            <a:schemeClr val="accent5"/>
          </a:solidFill>
        </p:spPr>
        <p:txBody>
          <a:bodyPr/>
          <a:lstStyle>
            <a:lvl1pPr>
              <a:defRPr sz="1200"/>
            </a:lvl1pPr>
          </a:lstStyle>
          <a:p>
            <a:r>
              <a:rPr lang="en-US"/>
              <a:t>Click icon to add picture</a:t>
            </a:r>
          </a:p>
        </p:txBody>
      </p:sp>
      <p:sp>
        <p:nvSpPr>
          <p:cNvPr id="13" name="Text Placeholder 17">
            <a:extLst>
              <a:ext uri="{FF2B5EF4-FFF2-40B4-BE49-F238E27FC236}">
                <a16:creationId xmlns:a16="http://schemas.microsoft.com/office/drawing/2014/main" id="{368DEE2C-A9FE-725D-2F7D-6E2D55C10517}"/>
              </a:ext>
            </a:extLst>
          </p:cNvPr>
          <p:cNvSpPr>
            <a:spLocks noGrp="1"/>
          </p:cNvSpPr>
          <p:nvPr>
            <p:ph type="body" sz="quarter" idx="36" hasCustomPrompt="1"/>
          </p:nvPr>
        </p:nvSpPr>
        <p:spPr>
          <a:xfrm>
            <a:off x="571500" y="4038600"/>
            <a:ext cx="3454400" cy="1485898"/>
          </a:xfrm>
          <a:ln w="9525">
            <a:noFill/>
          </a:ln>
        </p:spPr>
        <p:txBody>
          <a:bodyPr lIns="0" tIns="0" rIns="0" bIns="0"/>
          <a:lstStyle/>
          <a:p>
            <a:pPr lvl="0"/>
            <a:r>
              <a:rPr lang="en-US"/>
              <a:t>Click to edit Season Sans 20 pt</a:t>
            </a:r>
          </a:p>
          <a:p>
            <a:pPr lvl="1"/>
            <a:r>
              <a:rPr lang="en-US"/>
              <a:t>Second level</a:t>
            </a:r>
          </a:p>
        </p:txBody>
      </p:sp>
      <p:sp>
        <p:nvSpPr>
          <p:cNvPr id="14" name="Text Placeholder 17">
            <a:extLst>
              <a:ext uri="{FF2B5EF4-FFF2-40B4-BE49-F238E27FC236}">
                <a16:creationId xmlns:a16="http://schemas.microsoft.com/office/drawing/2014/main" id="{BF296460-9F52-F979-0E48-BDF8EE2E1520}"/>
              </a:ext>
            </a:extLst>
          </p:cNvPr>
          <p:cNvSpPr>
            <a:spLocks noGrp="1"/>
          </p:cNvSpPr>
          <p:nvPr>
            <p:ph type="body" sz="quarter" idx="37" hasCustomPrompt="1"/>
          </p:nvPr>
        </p:nvSpPr>
        <p:spPr>
          <a:xfrm>
            <a:off x="4368800" y="4038600"/>
            <a:ext cx="3454400" cy="1485898"/>
          </a:xfrm>
          <a:ln w="9525">
            <a:noFill/>
          </a:ln>
        </p:spPr>
        <p:txBody>
          <a:bodyPr lIns="0" tIns="0" rIns="0" bIns="0"/>
          <a:lstStyle/>
          <a:p>
            <a:pPr lvl="0"/>
            <a:r>
              <a:rPr lang="en-US"/>
              <a:t>Click to edit Season Sans 20 pt</a:t>
            </a:r>
          </a:p>
          <a:p>
            <a:pPr lvl="1"/>
            <a:r>
              <a:rPr lang="en-US"/>
              <a:t>Second level</a:t>
            </a:r>
          </a:p>
        </p:txBody>
      </p:sp>
      <p:sp>
        <p:nvSpPr>
          <p:cNvPr id="15" name="Text Placeholder 17">
            <a:extLst>
              <a:ext uri="{FF2B5EF4-FFF2-40B4-BE49-F238E27FC236}">
                <a16:creationId xmlns:a16="http://schemas.microsoft.com/office/drawing/2014/main" id="{C2161B58-8DE1-978D-8024-268D63742076}"/>
              </a:ext>
            </a:extLst>
          </p:cNvPr>
          <p:cNvSpPr>
            <a:spLocks noGrp="1"/>
          </p:cNvSpPr>
          <p:nvPr>
            <p:ph type="body" sz="quarter" idx="38" hasCustomPrompt="1"/>
          </p:nvPr>
        </p:nvSpPr>
        <p:spPr>
          <a:xfrm>
            <a:off x="8166100" y="4038600"/>
            <a:ext cx="3460804" cy="1485898"/>
          </a:xfrm>
          <a:ln w="9525">
            <a:noFill/>
          </a:ln>
        </p:spPr>
        <p:txBody>
          <a:bodyPr lIns="0" tIns="0" rIns="0" bIns="0"/>
          <a:lstStyle/>
          <a:p>
            <a:pPr lvl="0"/>
            <a:r>
              <a:rPr lang="en-US"/>
              <a:t>Click to edit Season Sans 20 pt</a:t>
            </a:r>
          </a:p>
          <a:p>
            <a:pPr lvl="1"/>
            <a:r>
              <a:rPr lang="en-US"/>
              <a:t>Second level</a:t>
            </a:r>
          </a:p>
        </p:txBody>
      </p:sp>
      <p:sp>
        <p:nvSpPr>
          <p:cNvPr id="16" name="Text Placeholder 21">
            <a:extLst>
              <a:ext uri="{FF2B5EF4-FFF2-40B4-BE49-F238E27FC236}">
                <a16:creationId xmlns:a16="http://schemas.microsoft.com/office/drawing/2014/main" id="{5E7ECB3A-7316-E15A-8380-7C05B4E1702A}"/>
              </a:ext>
            </a:extLst>
          </p:cNvPr>
          <p:cNvSpPr>
            <a:spLocks noGrp="1"/>
          </p:cNvSpPr>
          <p:nvPr>
            <p:ph type="body" sz="quarter" idx="20" hasCustomPrompt="1"/>
          </p:nvPr>
        </p:nvSpPr>
        <p:spPr>
          <a:xfrm>
            <a:off x="571499" y="3366827"/>
            <a:ext cx="3454399" cy="336322"/>
          </a:xfrm>
          <a:solidFill>
            <a:schemeClr val="tx1">
              <a:alpha val="90000"/>
            </a:schemeClr>
          </a:solidFill>
        </p:spPr>
        <p:txBody>
          <a:bodyPr lIns="91440" tIns="0" bIns="0" anchor="ctr" anchorCtr="0"/>
          <a:lstStyle>
            <a:lvl1pPr marL="0" indent="0">
              <a:spcAft>
                <a:spcPts val="0"/>
              </a:spcAft>
              <a:buNone/>
              <a:defRPr sz="1200" b="1">
                <a:solidFill>
                  <a:schemeClr val="bg1"/>
                </a:solidFill>
              </a:defRPr>
            </a:lvl1pPr>
          </a:lstStyle>
          <a:p>
            <a:pPr lvl="0"/>
            <a:r>
              <a:rPr lang="en-US"/>
              <a:t>Photo Caption Season Sans at 12 pt</a:t>
            </a:r>
          </a:p>
        </p:txBody>
      </p:sp>
      <p:sp>
        <p:nvSpPr>
          <p:cNvPr id="17" name="Text Placeholder 21">
            <a:extLst>
              <a:ext uri="{FF2B5EF4-FFF2-40B4-BE49-F238E27FC236}">
                <a16:creationId xmlns:a16="http://schemas.microsoft.com/office/drawing/2014/main" id="{3777ED57-E6F0-FA3F-DBE0-A55660FB623F}"/>
              </a:ext>
            </a:extLst>
          </p:cNvPr>
          <p:cNvSpPr>
            <a:spLocks noGrp="1"/>
          </p:cNvSpPr>
          <p:nvPr>
            <p:ph type="body" sz="quarter" idx="22" hasCustomPrompt="1"/>
          </p:nvPr>
        </p:nvSpPr>
        <p:spPr>
          <a:xfrm>
            <a:off x="4368801" y="3366827"/>
            <a:ext cx="3454399" cy="336322"/>
          </a:xfrm>
          <a:solidFill>
            <a:schemeClr val="tx1">
              <a:alpha val="90000"/>
            </a:schemeClr>
          </a:solidFill>
        </p:spPr>
        <p:txBody>
          <a:bodyPr lIns="91440" tIns="0" bIns="0" anchor="ctr" anchorCtr="0"/>
          <a:lstStyle>
            <a:lvl1pPr marL="0" indent="0">
              <a:spcAft>
                <a:spcPts val="0"/>
              </a:spcAft>
              <a:buNone/>
              <a:defRPr sz="1200" b="1">
                <a:solidFill>
                  <a:schemeClr val="bg1"/>
                </a:solidFill>
              </a:defRPr>
            </a:lvl1pPr>
          </a:lstStyle>
          <a:p>
            <a:pPr lvl="0"/>
            <a:r>
              <a:rPr lang="en-US"/>
              <a:t>Photo Caption Season Sans at 12 pt</a:t>
            </a:r>
          </a:p>
        </p:txBody>
      </p:sp>
      <p:sp>
        <p:nvSpPr>
          <p:cNvPr id="18" name="Text Placeholder 21">
            <a:extLst>
              <a:ext uri="{FF2B5EF4-FFF2-40B4-BE49-F238E27FC236}">
                <a16:creationId xmlns:a16="http://schemas.microsoft.com/office/drawing/2014/main" id="{4F6F37ED-68A4-A82E-A8A8-C2EBFE832DC6}"/>
              </a:ext>
            </a:extLst>
          </p:cNvPr>
          <p:cNvSpPr>
            <a:spLocks noGrp="1"/>
          </p:cNvSpPr>
          <p:nvPr>
            <p:ph type="body" sz="quarter" idx="24" hasCustomPrompt="1"/>
          </p:nvPr>
        </p:nvSpPr>
        <p:spPr>
          <a:xfrm>
            <a:off x="8166101" y="3366827"/>
            <a:ext cx="3454399" cy="336322"/>
          </a:xfrm>
          <a:solidFill>
            <a:schemeClr val="tx1">
              <a:alpha val="90000"/>
            </a:schemeClr>
          </a:solidFill>
        </p:spPr>
        <p:txBody>
          <a:bodyPr lIns="91440" tIns="0" bIns="0" anchor="ctr" anchorCtr="0"/>
          <a:lstStyle>
            <a:lvl1pPr marL="0" indent="0">
              <a:spcAft>
                <a:spcPts val="0"/>
              </a:spcAft>
              <a:buNone/>
              <a:defRPr sz="1200" b="1">
                <a:solidFill>
                  <a:schemeClr val="bg1"/>
                </a:solidFill>
              </a:defRPr>
            </a:lvl1pPr>
          </a:lstStyle>
          <a:p>
            <a:pPr lvl="0"/>
            <a:r>
              <a:rPr lang="en-US"/>
              <a:t>Photo Caption Season Sans at 12 pt</a:t>
            </a:r>
          </a:p>
        </p:txBody>
      </p:sp>
    </p:spTree>
    <p:extLst>
      <p:ext uri="{BB962C8B-B14F-4D97-AF65-F5344CB8AC3E}">
        <p14:creationId xmlns:p14="http://schemas.microsoft.com/office/powerpoint/2010/main" val="391604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WS: 3 Photos">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064CAFCC-B4D2-F895-9DDD-F6FAA6E3D921}"/>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a:t>
            </a:r>
          </a:p>
        </p:txBody>
      </p:sp>
      <p:sp>
        <p:nvSpPr>
          <p:cNvPr id="4" name="Picture Placeholder 15">
            <a:extLst>
              <a:ext uri="{FF2B5EF4-FFF2-40B4-BE49-F238E27FC236}">
                <a16:creationId xmlns:a16="http://schemas.microsoft.com/office/drawing/2014/main" id="{2F8C9563-EC9B-2C49-6FE6-F9E82CDC6F29}"/>
              </a:ext>
            </a:extLst>
          </p:cNvPr>
          <p:cNvSpPr>
            <a:spLocks noGrp="1"/>
          </p:cNvSpPr>
          <p:nvPr>
            <p:ph type="pic" sz="quarter" idx="16"/>
          </p:nvPr>
        </p:nvSpPr>
        <p:spPr>
          <a:xfrm>
            <a:off x="571500" y="1714500"/>
            <a:ext cx="3454400" cy="3803422"/>
          </a:xfrm>
          <a:solidFill>
            <a:schemeClr val="accent5"/>
          </a:solidFill>
        </p:spPr>
        <p:txBody>
          <a:bodyPr/>
          <a:lstStyle>
            <a:lvl1pPr>
              <a:defRPr sz="1200"/>
            </a:lvl1pPr>
          </a:lstStyle>
          <a:p>
            <a:r>
              <a:rPr lang="en-US"/>
              <a:t>Click icon to add picture</a:t>
            </a:r>
          </a:p>
        </p:txBody>
      </p:sp>
      <p:sp>
        <p:nvSpPr>
          <p:cNvPr id="7" name="Picture Placeholder 15">
            <a:extLst>
              <a:ext uri="{FF2B5EF4-FFF2-40B4-BE49-F238E27FC236}">
                <a16:creationId xmlns:a16="http://schemas.microsoft.com/office/drawing/2014/main" id="{0E687C08-7490-F529-1611-0B41347121D2}"/>
              </a:ext>
            </a:extLst>
          </p:cNvPr>
          <p:cNvSpPr>
            <a:spLocks noGrp="1"/>
          </p:cNvSpPr>
          <p:nvPr>
            <p:ph type="pic" sz="quarter" idx="17"/>
          </p:nvPr>
        </p:nvSpPr>
        <p:spPr>
          <a:xfrm>
            <a:off x="4368800" y="1714500"/>
            <a:ext cx="3454400" cy="3803422"/>
          </a:xfrm>
          <a:solidFill>
            <a:schemeClr val="accent5"/>
          </a:solidFill>
        </p:spPr>
        <p:txBody>
          <a:bodyPr/>
          <a:lstStyle>
            <a:lvl1pPr>
              <a:defRPr sz="1200"/>
            </a:lvl1pPr>
          </a:lstStyle>
          <a:p>
            <a:r>
              <a:rPr lang="en-US"/>
              <a:t>Click icon to add picture</a:t>
            </a:r>
          </a:p>
        </p:txBody>
      </p:sp>
      <p:sp>
        <p:nvSpPr>
          <p:cNvPr id="8" name="Picture Placeholder 15">
            <a:extLst>
              <a:ext uri="{FF2B5EF4-FFF2-40B4-BE49-F238E27FC236}">
                <a16:creationId xmlns:a16="http://schemas.microsoft.com/office/drawing/2014/main" id="{68A3C167-B5D7-E60B-BD28-75396C6A9288}"/>
              </a:ext>
            </a:extLst>
          </p:cNvPr>
          <p:cNvSpPr>
            <a:spLocks noGrp="1"/>
          </p:cNvSpPr>
          <p:nvPr>
            <p:ph type="pic" sz="quarter" idx="18"/>
          </p:nvPr>
        </p:nvSpPr>
        <p:spPr>
          <a:xfrm>
            <a:off x="8166100" y="1714500"/>
            <a:ext cx="3454400" cy="3803422"/>
          </a:xfrm>
          <a:solidFill>
            <a:schemeClr val="accent5"/>
          </a:solidFill>
        </p:spPr>
        <p:txBody>
          <a:bodyPr/>
          <a:lstStyle>
            <a:lvl1pPr>
              <a:defRPr sz="1200"/>
            </a:lvl1pPr>
          </a:lstStyle>
          <a:p>
            <a:r>
              <a:rPr lang="en-US"/>
              <a:t>Click icon to add picture</a:t>
            </a:r>
          </a:p>
        </p:txBody>
      </p:sp>
      <p:sp>
        <p:nvSpPr>
          <p:cNvPr id="9" name="Text Placeholder 21">
            <a:extLst>
              <a:ext uri="{FF2B5EF4-FFF2-40B4-BE49-F238E27FC236}">
                <a16:creationId xmlns:a16="http://schemas.microsoft.com/office/drawing/2014/main" id="{C1D91166-AFE5-981E-1842-5FD851D19B37}"/>
              </a:ext>
            </a:extLst>
          </p:cNvPr>
          <p:cNvSpPr>
            <a:spLocks noGrp="1"/>
          </p:cNvSpPr>
          <p:nvPr>
            <p:ph type="body" sz="quarter" idx="20" hasCustomPrompt="1"/>
          </p:nvPr>
        </p:nvSpPr>
        <p:spPr>
          <a:xfrm>
            <a:off x="571499" y="5181600"/>
            <a:ext cx="3454399" cy="336322"/>
          </a:xfrm>
          <a:solidFill>
            <a:schemeClr val="tx1">
              <a:alpha val="90000"/>
            </a:schemeClr>
          </a:solidFill>
        </p:spPr>
        <p:txBody>
          <a:bodyPr lIns="91440" tIns="0" bIns="0" anchor="ctr" anchorCtr="0"/>
          <a:lstStyle>
            <a:lvl1pPr marL="0" indent="0">
              <a:spcAft>
                <a:spcPts val="0"/>
              </a:spcAft>
              <a:buNone/>
              <a:defRPr sz="1200" b="1">
                <a:solidFill>
                  <a:schemeClr val="bg1"/>
                </a:solidFill>
              </a:defRPr>
            </a:lvl1pPr>
          </a:lstStyle>
          <a:p>
            <a:pPr lvl="0"/>
            <a:r>
              <a:rPr lang="en-US"/>
              <a:t>Photo Caption Season Sans Bold at 12 pt</a:t>
            </a:r>
          </a:p>
        </p:txBody>
      </p:sp>
      <p:sp>
        <p:nvSpPr>
          <p:cNvPr id="11" name="Text Placeholder 21">
            <a:extLst>
              <a:ext uri="{FF2B5EF4-FFF2-40B4-BE49-F238E27FC236}">
                <a16:creationId xmlns:a16="http://schemas.microsoft.com/office/drawing/2014/main" id="{F844A914-059D-7AD3-A432-DA2BA1CE82FA}"/>
              </a:ext>
            </a:extLst>
          </p:cNvPr>
          <p:cNvSpPr>
            <a:spLocks noGrp="1"/>
          </p:cNvSpPr>
          <p:nvPr>
            <p:ph type="body" sz="quarter" idx="22" hasCustomPrompt="1"/>
          </p:nvPr>
        </p:nvSpPr>
        <p:spPr>
          <a:xfrm>
            <a:off x="4368801" y="5181600"/>
            <a:ext cx="3454399" cy="336322"/>
          </a:xfrm>
          <a:solidFill>
            <a:schemeClr val="tx1">
              <a:alpha val="90000"/>
            </a:schemeClr>
          </a:solidFill>
        </p:spPr>
        <p:txBody>
          <a:bodyPr lIns="91440" tIns="0" bIns="0" anchor="ctr" anchorCtr="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stStyle>
          <a:p>
            <a:pPr lvl="0"/>
            <a:r>
              <a:rPr lang="en-US"/>
              <a:t>Photo Caption Season Sans Bold at 12 pt</a:t>
            </a:r>
          </a:p>
        </p:txBody>
      </p:sp>
      <p:sp>
        <p:nvSpPr>
          <p:cNvPr id="12" name="Text Placeholder 21">
            <a:extLst>
              <a:ext uri="{FF2B5EF4-FFF2-40B4-BE49-F238E27FC236}">
                <a16:creationId xmlns:a16="http://schemas.microsoft.com/office/drawing/2014/main" id="{839C2A26-D4C8-3AFE-3EA3-57015D96D0C3}"/>
              </a:ext>
            </a:extLst>
          </p:cNvPr>
          <p:cNvSpPr>
            <a:spLocks noGrp="1"/>
          </p:cNvSpPr>
          <p:nvPr>
            <p:ph type="body" sz="quarter" idx="24" hasCustomPrompt="1"/>
          </p:nvPr>
        </p:nvSpPr>
        <p:spPr>
          <a:xfrm>
            <a:off x="8166101" y="5181600"/>
            <a:ext cx="3454399" cy="336322"/>
          </a:xfrm>
          <a:solidFill>
            <a:schemeClr val="tx1">
              <a:alpha val="90000"/>
            </a:schemeClr>
          </a:solidFill>
        </p:spPr>
        <p:txBody>
          <a:bodyPr lIns="91440" tIns="0" bIns="0" anchor="ctr" anchorCtr="0"/>
          <a:lstStyle>
            <a:lvl1pPr marL="0" indent="0">
              <a:spcAft>
                <a:spcPts val="0"/>
              </a:spcAft>
              <a:buNone/>
              <a:defRPr sz="1200" b="1">
                <a:solidFill>
                  <a:schemeClr val="bg1"/>
                </a:solidFill>
              </a:defRPr>
            </a:lvl1pPr>
          </a:lstStyle>
          <a:p>
            <a:pPr lvl="0"/>
            <a:r>
              <a:rPr lang="en-US"/>
              <a:t>Photo Caption Season Sans Bold at 12 pt</a:t>
            </a:r>
          </a:p>
        </p:txBody>
      </p:sp>
    </p:spTree>
    <p:extLst>
      <p:ext uri="{BB962C8B-B14F-4D97-AF65-F5344CB8AC3E}">
        <p14:creationId xmlns:p14="http://schemas.microsoft.com/office/powerpoint/2010/main" val="2048142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S: Key Point, 3 Icons">
    <p:spTree>
      <p:nvGrpSpPr>
        <p:cNvPr id="1" name=""/>
        <p:cNvGrpSpPr/>
        <p:nvPr/>
      </p:nvGrpSpPr>
      <p:grpSpPr>
        <a:xfrm>
          <a:off x="0" y="0"/>
          <a:ext cx="0" cy="0"/>
          <a:chOff x="0" y="0"/>
          <a:chExt cx="0" cy="0"/>
        </a:xfrm>
      </p:grpSpPr>
      <p:sp>
        <p:nvSpPr>
          <p:cNvPr id="14" name="Do not remove" hidden="1">
            <a:extLst>
              <a:ext uri="{FF2B5EF4-FFF2-40B4-BE49-F238E27FC236}">
                <a16:creationId xmlns:a16="http://schemas.microsoft.com/office/drawing/2014/main" id="{5C8D691C-807E-0917-8D90-F9E44AD2493F}"/>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
        <p:nvSpPr>
          <p:cNvPr id="4" name="Text Placeholder 17">
            <a:extLst>
              <a:ext uri="{FF2B5EF4-FFF2-40B4-BE49-F238E27FC236}">
                <a16:creationId xmlns:a16="http://schemas.microsoft.com/office/drawing/2014/main" id="{BAEDD982-2E39-EF14-0567-FD202D570141}"/>
              </a:ext>
            </a:extLst>
          </p:cNvPr>
          <p:cNvSpPr>
            <a:spLocks noGrp="1"/>
          </p:cNvSpPr>
          <p:nvPr>
            <p:ph type="body" sz="quarter" idx="36" hasCustomPrompt="1"/>
          </p:nvPr>
        </p:nvSpPr>
        <p:spPr>
          <a:xfrm>
            <a:off x="571500" y="1719220"/>
            <a:ext cx="3680866" cy="2814680"/>
          </a:xfrm>
          <a:ln w="9525">
            <a:solidFill>
              <a:schemeClr val="accent5"/>
            </a:solidFill>
          </a:ln>
        </p:spPr>
        <p:txBody>
          <a:bodyPr lIns="365760" tIns="1280160" rIns="365760" bIns="182880"/>
          <a:lstStyle>
            <a:lvl1pPr>
              <a:defRPr/>
            </a:lvl1pPr>
          </a:lstStyle>
          <a:p>
            <a:pPr lvl="0"/>
            <a:r>
              <a:rPr lang="en-US"/>
              <a:t>Click to edit Season Sans 20 pt</a:t>
            </a:r>
          </a:p>
          <a:p>
            <a:pPr lvl="1"/>
            <a:r>
              <a:rPr lang="en-US"/>
              <a:t>Second level</a:t>
            </a:r>
          </a:p>
        </p:txBody>
      </p:sp>
      <p:sp>
        <p:nvSpPr>
          <p:cNvPr id="8" name="Text Placeholder 17">
            <a:extLst>
              <a:ext uri="{FF2B5EF4-FFF2-40B4-BE49-F238E27FC236}">
                <a16:creationId xmlns:a16="http://schemas.microsoft.com/office/drawing/2014/main" id="{B324A3EE-1977-A4DF-C307-B2C37DE84D6C}"/>
              </a:ext>
            </a:extLst>
          </p:cNvPr>
          <p:cNvSpPr>
            <a:spLocks noGrp="1"/>
          </p:cNvSpPr>
          <p:nvPr>
            <p:ph type="body" sz="quarter" idx="37" hasCustomPrompt="1"/>
          </p:nvPr>
        </p:nvSpPr>
        <p:spPr>
          <a:xfrm>
            <a:off x="4252366" y="1719220"/>
            <a:ext cx="3687270" cy="2814680"/>
          </a:xfrm>
          <a:ln w="9525">
            <a:solidFill>
              <a:schemeClr val="accent5"/>
            </a:solidFill>
          </a:ln>
        </p:spPr>
        <p:txBody>
          <a:bodyPr lIns="365760" tIns="1280160" rIns="365760" bIns="182880"/>
          <a:lstStyle/>
          <a:p>
            <a:pPr lvl="0"/>
            <a:r>
              <a:rPr lang="en-US"/>
              <a:t>Click to edit Season Sans 20 pt</a:t>
            </a:r>
          </a:p>
          <a:p>
            <a:pPr lvl="1"/>
            <a:r>
              <a:rPr lang="en-US"/>
              <a:t>Second level</a:t>
            </a:r>
          </a:p>
        </p:txBody>
      </p:sp>
      <p:sp>
        <p:nvSpPr>
          <p:cNvPr id="9" name="Text Placeholder 17">
            <a:extLst>
              <a:ext uri="{FF2B5EF4-FFF2-40B4-BE49-F238E27FC236}">
                <a16:creationId xmlns:a16="http://schemas.microsoft.com/office/drawing/2014/main" id="{17BDC522-AC39-DE68-5855-5F88CF6E57AF}"/>
              </a:ext>
            </a:extLst>
          </p:cNvPr>
          <p:cNvSpPr>
            <a:spLocks noGrp="1"/>
          </p:cNvSpPr>
          <p:nvPr>
            <p:ph type="body" sz="quarter" idx="38" hasCustomPrompt="1"/>
          </p:nvPr>
        </p:nvSpPr>
        <p:spPr>
          <a:xfrm>
            <a:off x="7939634" y="1719220"/>
            <a:ext cx="3687270" cy="2814680"/>
          </a:xfrm>
          <a:ln w="9525">
            <a:solidFill>
              <a:schemeClr val="accent5"/>
            </a:solidFill>
          </a:ln>
        </p:spPr>
        <p:txBody>
          <a:bodyPr lIns="365760" tIns="1280160" rIns="365760" bIns="182880"/>
          <a:lstStyle/>
          <a:p>
            <a:pPr lvl="0"/>
            <a:r>
              <a:rPr lang="en-US"/>
              <a:t>Click to edit Season Sans 20 pt</a:t>
            </a:r>
          </a:p>
          <a:p>
            <a:pPr lvl="1"/>
            <a:r>
              <a:rPr lang="en-US"/>
              <a:t>Second level</a:t>
            </a:r>
          </a:p>
        </p:txBody>
      </p:sp>
      <p:sp>
        <p:nvSpPr>
          <p:cNvPr id="11" name="Picture Placeholder 15">
            <a:extLst>
              <a:ext uri="{FF2B5EF4-FFF2-40B4-BE49-F238E27FC236}">
                <a16:creationId xmlns:a16="http://schemas.microsoft.com/office/drawing/2014/main" id="{7FD348F5-C89C-A330-E8E0-A299DD4C700F}"/>
              </a:ext>
            </a:extLst>
          </p:cNvPr>
          <p:cNvSpPr>
            <a:spLocks noGrp="1" noChangeAspect="1"/>
          </p:cNvSpPr>
          <p:nvPr>
            <p:ph type="pic" sz="quarter" idx="27"/>
          </p:nvPr>
        </p:nvSpPr>
        <p:spPr>
          <a:xfrm>
            <a:off x="958097" y="1978300"/>
            <a:ext cx="822960" cy="822960"/>
          </a:xfrm>
        </p:spPr>
        <p:txBody>
          <a:bodyPr/>
          <a:lstStyle/>
          <a:p>
            <a:r>
              <a:rPr lang="en-US"/>
              <a:t>Click icon to add picture</a:t>
            </a:r>
          </a:p>
        </p:txBody>
      </p:sp>
      <p:sp>
        <p:nvSpPr>
          <p:cNvPr id="12" name="Picture Placeholder 15">
            <a:extLst>
              <a:ext uri="{FF2B5EF4-FFF2-40B4-BE49-F238E27FC236}">
                <a16:creationId xmlns:a16="http://schemas.microsoft.com/office/drawing/2014/main" id="{9EC75316-FF71-6C26-7DE3-5922FA690EE0}"/>
              </a:ext>
            </a:extLst>
          </p:cNvPr>
          <p:cNvSpPr>
            <a:spLocks noGrp="1" noChangeAspect="1"/>
          </p:cNvSpPr>
          <p:nvPr>
            <p:ph type="pic" sz="quarter" idx="31"/>
          </p:nvPr>
        </p:nvSpPr>
        <p:spPr>
          <a:xfrm>
            <a:off x="4638355" y="1978300"/>
            <a:ext cx="822960" cy="822960"/>
          </a:xfrm>
        </p:spPr>
        <p:txBody>
          <a:bodyPr/>
          <a:lstStyle/>
          <a:p>
            <a:r>
              <a:rPr lang="en-US"/>
              <a:t>Click icon to add picture</a:t>
            </a:r>
          </a:p>
        </p:txBody>
      </p:sp>
      <p:sp>
        <p:nvSpPr>
          <p:cNvPr id="13" name="Picture Placeholder 15">
            <a:extLst>
              <a:ext uri="{FF2B5EF4-FFF2-40B4-BE49-F238E27FC236}">
                <a16:creationId xmlns:a16="http://schemas.microsoft.com/office/drawing/2014/main" id="{B1B6FC8A-6885-DA92-7405-E2A543B7E38A}"/>
              </a:ext>
            </a:extLst>
          </p:cNvPr>
          <p:cNvSpPr>
            <a:spLocks noGrp="1" noChangeAspect="1"/>
          </p:cNvSpPr>
          <p:nvPr>
            <p:ph type="pic" sz="quarter" idx="32"/>
          </p:nvPr>
        </p:nvSpPr>
        <p:spPr>
          <a:xfrm>
            <a:off x="8328323" y="1978300"/>
            <a:ext cx="822960" cy="822960"/>
          </a:xfrm>
        </p:spPr>
        <p:txBody>
          <a:bodyPr/>
          <a:lstStyle/>
          <a:p>
            <a:r>
              <a:rPr lang="en-US"/>
              <a:t>Click icon to add picture</a:t>
            </a:r>
          </a:p>
        </p:txBody>
      </p:sp>
      <p:sp>
        <p:nvSpPr>
          <p:cNvPr id="15" name="Text Placeholder 11">
            <a:extLst>
              <a:ext uri="{FF2B5EF4-FFF2-40B4-BE49-F238E27FC236}">
                <a16:creationId xmlns:a16="http://schemas.microsoft.com/office/drawing/2014/main" id="{91F15E4C-B633-B961-2039-2E44B0F1A8A8}"/>
              </a:ext>
            </a:extLst>
          </p:cNvPr>
          <p:cNvSpPr>
            <a:spLocks noGrp="1"/>
          </p:cNvSpPr>
          <p:nvPr>
            <p:ph type="body" sz="quarter" idx="39" hasCustomPrompt="1"/>
          </p:nvPr>
        </p:nvSpPr>
        <p:spPr>
          <a:xfrm>
            <a:off x="571500" y="4686300"/>
            <a:ext cx="11045812" cy="838200"/>
          </a:xfrm>
          <a:solidFill>
            <a:schemeClr val="tx1"/>
          </a:solidFill>
        </p:spPr>
        <p:txBody>
          <a:bodyPr anchor="ctr" anchorCtr="0"/>
          <a:lstStyle>
            <a:lvl1pPr marL="0" indent="0" algn="ctr">
              <a:spcAft>
                <a:spcPts val="0"/>
              </a:spcAft>
              <a:buNone/>
              <a:defRPr b="1">
                <a:solidFill>
                  <a:schemeClr val="accent1"/>
                </a:solidFill>
              </a:defRPr>
            </a:lvl1pPr>
            <a:lvl2pPr marL="457200" indent="0">
              <a:buNone/>
              <a:defRPr/>
            </a:lvl2pPr>
          </a:lstStyle>
          <a:p>
            <a:pPr lvl="0"/>
            <a:r>
              <a:rPr lang="en-US"/>
              <a:t>Key point is Season Sans Bold with punctuation 20 pt .</a:t>
            </a:r>
          </a:p>
        </p:txBody>
      </p:sp>
    </p:spTree>
    <p:extLst>
      <p:ext uri="{BB962C8B-B14F-4D97-AF65-F5344CB8AC3E}">
        <p14:creationId xmlns:p14="http://schemas.microsoft.com/office/powerpoint/2010/main" val="17095446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WS: Key Point + 3 Stats">
    <p:spTree>
      <p:nvGrpSpPr>
        <p:cNvPr id="1" name=""/>
        <p:cNvGrpSpPr/>
        <p:nvPr/>
      </p:nvGrpSpPr>
      <p:grpSpPr>
        <a:xfrm>
          <a:off x="0" y="0"/>
          <a:ext cx="0" cy="0"/>
          <a:chOff x="0" y="0"/>
          <a:chExt cx="0" cy="0"/>
        </a:xfrm>
      </p:grpSpPr>
      <p:sp>
        <p:nvSpPr>
          <p:cNvPr id="14" name="Do not remove" hidden="1">
            <a:extLst>
              <a:ext uri="{FF2B5EF4-FFF2-40B4-BE49-F238E27FC236}">
                <a16:creationId xmlns:a16="http://schemas.microsoft.com/office/drawing/2014/main" id="{C91E8AD4-33DE-DABD-9D48-5D35D6DFAAA5}"/>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7" name="Text Placeholder 17">
            <a:extLst>
              <a:ext uri="{FF2B5EF4-FFF2-40B4-BE49-F238E27FC236}">
                <a16:creationId xmlns:a16="http://schemas.microsoft.com/office/drawing/2014/main" id="{60D631AC-7814-102A-3302-EDB671360C0C}"/>
              </a:ext>
            </a:extLst>
          </p:cNvPr>
          <p:cNvSpPr>
            <a:spLocks noGrp="1"/>
          </p:cNvSpPr>
          <p:nvPr>
            <p:ph type="body" sz="quarter" idx="43" hasCustomPrompt="1"/>
          </p:nvPr>
        </p:nvSpPr>
        <p:spPr>
          <a:xfrm>
            <a:off x="571500" y="2209800"/>
            <a:ext cx="3680866" cy="2324100"/>
          </a:xfrm>
          <a:ln w="9525">
            <a:solidFill>
              <a:schemeClr val="accent5"/>
            </a:solidFill>
          </a:ln>
        </p:spPr>
        <p:txBody>
          <a:bodyPr lIns="365760" tIns="1280160" rIns="365760" bIns="182880"/>
          <a:lstStyle>
            <a:lvl1pPr marL="0" indent="0">
              <a:buNone/>
              <a:defRPr/>
            </a:lvl1pPr>
            <a:lvl2pPr marL="457200" indent="0">
              <a:buNone/>
              <a:defRPr/>
            </a:lvl2pPr>
          </a:lstStyle>
          <a:p>
            <a:pPr lvl="0"/>
            <a:r>
              <a:rPr lang="en-US"/>
              <a:t>Click to edit Season Sans 20 pt</a:t>
            </a:r>
          </a:p>
        </p:txBody>
      </p:sp>
      <p:sp>
        <p:nvSpPr>
          <p:cNvPr id="8" name="Text Placeholder 17">
            <a:extLst>
              <a:ext uri="{FF2B5EF4-FFF2-40B4-BE49-F238E27FC236}">
                <a16:creationId xmlns:a16="http://schemas.microsoft.com/office/drawing/2014/main" id="{ED6C17AD-6959-B6DA-C957-B282B5182C17}"/>
              </a:ext>
            </a:extLst>
          </p:cNvPr>
          <p:cNvSpPr>
            <a:spLocks noGrp="1"/>
          </p:cNvSpPr>
          <p:nvPr>
            <p:ph type="body" sz="quarter" idx="37" hasCustomPrompt="1"/>
          </p:nvPr>
        </p:nvSpPr>
        <p:spPr>
          <a:xfrm>
            <a:off x="4252366" y="2209800"/>
            <a:ext cx="3687270" cy="2324100"/>
          </a:xfrm>
          <a:ln w="9525">
            <a:solidFill>
              <a:schemeClr val="accent5"/>
            </a:solidFill>
          </a:ln>
        </p:spPr>
        <p:txBody>
          <a:bodyPr lIns="365760" tIns="1280160" rIns="365760" bIns="182880"/>
          <a:lstStyle>
            <a:lvl1pPr marL="0" indent="0">
              <a:buNone/>
              <a:defRPr/>
            </a:lvl1pPr>
            <a:lvl2pPr marL="457200" indent="0">
              <a:buNone/>
              <a:defRPr/>
            </a:lvl2pPr>
          </a:lstStyle>
          <a:p>
            <a:pPr lvl="0"/>
            <a:r>
              <a:rPr lang="en-US"/>
              <a:t>Click to edit Season Sans 20 pt</a:t>
            </a:r>
          </a:p>
        </p:txBody>
      </p:sp>
      <p:sp>
        <p:nvSpPr>
          <p:cNvPr id="9" name="Text Placeholder 17">
            <a:extLst>
              <a:ext uri="{FF2B5EF4-FFF2-40B4-BE49-F238E27FC236}">
                <a16:creationId xmlns:a16="http://schemas.microsoft.com/office/drawing/2014/main" id="{24DB1507-DD04-8ED4-74CA-E3228E6EFEAA}"/>
              </a:ext>
            </a:extLst>
          </p:cNvPr>
          <p:cNvSpPr>
            <a:spLocks noGrp="1"/>
          </p:cNvSpPr>
          <p:nvPr>
            <p:ph type="body" sz="quarter" idx="38" hasCustomPrompt="1"/>
          </p:nvPr>
        </p:nvSpPr>
        <p:spPr>
          <a:xfrm>
            <a:off x="7939634" y="2209800"/>
            <a:ext cx="3687270" cy="2324100"/>
          </a:xfrm>
          <a:ln w="9525">
            <a:solidFill>
              <a:schemeClr val="accent5"/>
            </a:solidFill>
          </a:ln>
        </p:spPr>
        <p:txBody>
          <a:bodyPr lIns="365760" tIns="1280160" rIns="365760" bIns="182880"/>
          <a:lstStyle>
            <a:lvl1pPr marL="0" indent="0">
              <a:buNone/>
              <a:defRPr/>
            </a:lvl1pPr>
            <a:lvl2pPr marL="457200" indent="0">
              <a:buNone/>
              <a:defRPr/>
            </a:lvl2pPr>
          </a:lstStyle>
          <a:p>
            <a:pPr lvl="0"/>
            <a:r>
              <a:rPr lang="en-US"/>
              <a:t>Click to edit Season Sans 20 pt</a:t>
            </a: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1255728"/>
          </a:xfrm>
        </p:spPr>
        <p:txBody>
          <a:bodyPr tIns="365760"/>
          <a:lstStyle>
            <a:lvl1pPr>
              <a:defRPr/>
            </a:lvl1pPr>
          </a:lstStyle>
          <a:p>
            <a:r>
              <a:rPr lang="en-US"/>
              <a:t>Title is sentence case in Season Mix </a:t>
            </a:r>
            <a:br>
              <a:rPr lang="en-US"/>
            </a:br>
            <a:r>
              <a:rPr lang="en-US"/>
              <a:t>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3" name="Text Placeholder 8">
            <a:extLst>
              <a:ext uri="{FF2B5EF4-FFF2-40B4-BE49-F238E27FC236}">
                <a16:creationId xmlns:a16="http://schemas.microsoft.com/office/drawing/2014/main" id="{54EC3984-3228-629A-1460-C10D28B40636}"/>
              </a:ext>
            </a:extLst>
          </p:cNvPr>
          <p:cNvSpPr>
            <a:spLocks noGrp="1"/>
          </p:cNvSpPr>
          <p:nvPr>
            <p:ph type="body" sz="quarter" idx="25" hasCustomPrompt="1"/>
          </p:nvPr>
        </p:nvSpPr>
        <p:spPr>
          <a:xfrm>
            <a:off x="571500" y="571500"/>
            <a:ext cx="11049000" cy="298415"/>
          </a:xfrm>
        </p:spPr>
        <p:txBody>
          <a:bodyPr tIns="91440">
            <a:spAutoFit/>
          </a:bodyPr>
          <a:lstStyle>
            <a:lvl1pPr marL="0" indent="0">
              <a:lnSpc>
                <a:spcPts val="1200"/>
              </a:lnSpc>
              <a:spcAft>
                <a:spcPts val="0"/>
              </a:spcAft>
              <a:buNone/>
              <a:defRPr sz="1400" b="1">
                <a:solidFill>
                  <a:schemeClr val="accent3"/>
                </a:solidFill>
                <a:latin typeface="+mn-lt"/>
              </a:defRPr>
            </a:lvl1pPr>
          </a:lstStyle>
          <a:p>
            <a:pPr lvl="0"/>
            <a:r>
              <a:rPr lang="en-US"/>
              <a:t>Eyebrow Season Sans Bold 14 pt</a:t>
            </a:r>
          </a:p>
        </p:txBody>
      </p:sp>
      <p:sp>
        <p:nvSpPr>
          <p:cNvPr id="12" name="Text Placeholder 11">
            <a:extLst>
              <a:ext uri="{FF2B5EF4-FFF2-40B4-BE49-F238E27FC236}">
                <a16:creationId xmlns:a16="http://schemas.microsoft.com/office/drawing/2014/main" id="{E5235E12-955B-DFCA-2E52-25DE3B9E8948}"/>
              </a:ext>
            </a:extLst>
          </p:cNvPr>
          <p:cNvSpPr>
            <a:spLocks noGrp="1"/>
          </p:cNvSpPr>
          <p:nvPr>
            <p:ph type="body" sz="quarter" idx="36" hasCustomPrompt="1"/>
          </p:nvPr>
        </p:nvSpPr>
        <p:spPr>
          <a:xfrm>
            <a:off x="571500" y="4686300"/>
            <a:ext cx="11045812" cy="838200"/>
          </a:xfrm>
          <a:solidFill>
            <a:schemeClr val="tx1"/>
          </a:solidFill>
        </p:spPr>
        <p:txBody>
          <a:bodyPr anchor="ctr" anchorCtr="0"/>
          <a:lstStyle>
            <a:lvl1pPr marL="0" indent="0" algn="ctr">
              <a:spcAft>
                <a:spcPts val="0"/>
              </a:spcAft>
              <a:buNone/>
              <a:defRPr b="1">
                <a:solidFill>
                  <a:schemeClr val="accent1"/>
                </a:solidFill>
              </a:defRPr>
            </a:lvl1pPr>
            <a:lvl2pPr marL="457200" indent="0">
              <a:buNone/>
              <a:defRPr/>
            </a:lvl2pPr>
          </a:lstStyle>
          <a:p>
            <a:pPr lvl="0"/>
            <a:r>
              <a:rPr lang="en-US"/>
              <a:t>Key point is Season Sans Bold with punctuation 20 pt .</a:t>
            </a:r>
          </a:p>
        </p:txBody>
      </p:sp>
      <p:sp>
        <p:nvSpPr>
          <p:cNvPr id="16" name="Text Placeholder 29">
            <a:extLst>
              <a:ext uri="{FF2B5EF4-FFF2-40B4-BE49-F238E27FC236}">
                <a16:creationId xmlns:a16="http://schemas.microsoft.com/office/drawing/2014/main" id="{ADED41C3-14A3-4013-DB16-CBD68EB53AA8}"/>
              </a:ext>
            </a:extLst>
          </p:cNvPr>
          <p:cNvSpPr>
            <a:spLocks noGrp="1"/>
          </p:cNvSpPr>
          <p:nvPr>
            <p:ph type="body" sz="quarter" idx="40" hasCustomPrompt="1"/>
          </p:nvPr>
        </p:nvSpPr>
        <p:spPr>
          <a:xfrm>
            <a:off x="571500" y="2209800"/>
            <a:ext cx="3674462" cy="1333500"/>
          </a:xfrm>
        </p:spPr>
        <p:txBody>
          <a:bodyPr lIns="365760" tIns="182880" rIns="365760" bIns="182880"/>
          <a:lstStyle>
            <a:lvl1pPr marL="0" indent="0">
              <a:buNone/>
              <a:defRPr sz="6600" b="1">
                <a:solidFill>
                  <a:schemeClr val="accent2"/>
                </a:solidFill>
                <a:latin typeface="+mn-lt"/>
              </a:defRPr>
            </a:lvl1pPr>
            <a:lvl2pPr marL="457200" indent="0">
              <a:buNone/>
              <a:defRPr/>
            </a:lvl2pPr>
          </a:lstStyle>
          <a:p>
            <a:pPr lvl="0"/>
            <a:r>
              <a:rPr lang="en-US"/>
              <a:t>123</a:t>
            </a:r>
          </a:p>
        </p:txBody>
      </p:sp>
      <p:sp>
        <p:nvSpPr>
          <p:cNvPr id="17" name="Text Placeholder 29">
            <a:extLst>
              <a:ext uri="{FF2B5EF4-FFF2-40B4-BE49-F238E27FC236}">
                <a16:creationId xmlns:a16="http://schemas.microsoft.com/office/drawing/2014/main" id="{5E83FC6F-9C6B-E967-DE04-BB2CE0171161}"/>
              </a:ext>
            </a:extLst>
          </p:cNvPr>
          <p:cNvSpPr>
            <a:spLocks noGrp="1"/>
          </p:cNvSpPr>
          <p:nvPr>
            <p:ph type="body" sz="quarter" idx="41" hasCustomPrompt="1"/>
          </p:nvPr>
        </p:nvSpPr>
        <p:spPr>
          <a:xfrm>
            <a:off x="4257130" y="2209800"/>
            <a:ext cx="3674462" cy="1333500"/>
          </a:xfrm>
        </p:spPr>
        <p:txBody>
          <a:bodyPr lIns="365760" tIns="182880" rIns="365760" bIns="182880"/>
          <a:lstStyle>
            <a:lvl1pPr marL="0" indent="0">
              <a:buNone/>
              <a:defRPr sz="6600" b="1">
                <a:solidFill>
                  <a:schemeClr val="accent2"/>
                </a:solidFill>
                <a:latin typeface="+mn-lt"/>
              </a:defRPr>
            </a:lvl1pPr>
            <a:lvl2pPr marL="457200" indent="0">
              <a:buNone/>
              <a:defRPr/>
            </a:lvl2pPr>
          </a:lstStyle>
          <a:p>
            <a:pPr lvl="0"/>
            <a:r>
              <a:rPr lang="en-US"/>
              <a:t>123</a:t>
            </a:r>
          </a:p>
        </p:txBody>
      </p:sp>
      <p:sp>
        <p:nvSpPr>
          <p:cNvPr id="18" name="Text Placeholder 29">
            <a:extLst>
              <a:ext uri="{FF2B5EF4-FFF2-40B4-BE49-F238E27FC236}">
                <a16:creationId xmlns:a16="http://schemas.microsoft.com/office/drawing/2014/main" id="{2DABC789-6DDD-F25A-9305-F8396DB9AFB2}"/>
              </a:ext>
            </a:extLst>
          </p:cNvPr>
          <p:cNvSpPr>
            <a:spLocks noGrp="1"/>
          </p:cNvSpPr>
          <p:nvPr>
            <p:ph type="body" sz="quarter" idx="42" hasCustomPrompt="1"/>
          </p:nvPr>
        </p:nvSpPr>
        <p:spPr>
          <a:xfrm>
            <a:off x="7952442" y="2209800"/>
            <a:ext cx="3674462" cy="1333500"/>
          </a:xfrm>
        </p:spPr>
        <p:txBody>
          <a:bodyPr lIns="365760" tIns="182880" rIns="365760" bIns="182880"/>
          <a:lstStyle>
            <a:lvl1pPr marL="0" indent="0">
              <a:buNone/>
              <a:defRPr sz="6600" b="1">
                <a:solidFill>
                  <a:schemeClr val="accent2"/>
                </a:solidFill>
                <a:latin typeface="+mn-lt"/>
              </a:defRPr>
            </a:lvl1pPr>
            <a:lvl2pPr marL="457200" indent="0">
              <a:buNone/>
              <a:defRPr/>
            </a:lvl2pPr>
          </a:lstStyle>
          <a:p>
            <a:pPr lvl="0"/>
            <a:r>
              <a:rPr lang="en-US"/>
              <a:t>123</a:t>
            </a:r>
          </a:p>
        </p:txBody>
      </p:sp>
    </p:spTree>
    <p:extLst>
      <p:ext uri="{BB962C8B-B14F-4D97-AF65-F5344CB8AC3E}">
        <p14:creationId xmlns:p14="http://schemas.microsoft.com/office/powerpoint/2010/main" val="627975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S: Key Point + Chart">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DC218E35-FBE3-211B-3254-9E92E33459B6}"/>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3" name="Chart Placeholder 6">
            <a:extLst>
              <a:ext uri="{FF2B5EF4-FFF2-40B4-BE49-F238E27FC236}">
                <a16:creationId xmlns:a16="http://schemas.microsoft.com/office/drawing/2014/main" id="{82AEB199-4C5B-AF06-869C-4CFF50606B4C}"/>
              </a:ext>
            </a:extLst>
          </p:cNvPr>
          <p:cNvSpPr>
            <a:spLocks noGrp="1"/>
          </p:cNvSpPr>
          <p:nvPr>
            <p:ph type="chart" sz="quarter" idx="28"/>
          </p:nvPr>
        </p:nvSpPr>
        <p:spPr>
          <a:xfrm>
            <a:off x="571500" y="1562100"/>
            <a:ext cx="11045812" cy="3124200"/>
          </a:xfrm>
        </p:spPr>
        <p:txBody>
          <a:bodyPr/>
          <a:lstStyle/>
          <a:p>
            <a:r>
              <a:rPr lang="en-US"/>
              <a:t>Click icon to add chart</a:t>
            </a:r>
          </a:p>
        </p:txBody>
      </p:sp>
      <p:sp>
        <p:nvSpPr>
          <p:cNvPr id="9" name="Text Placeholder 11">
            <a:extLst>
              <a:ext uri="{FF2B5EF4-FFF2-40B4-BE49-F238E27FC236}">
                <a16:creationId xmlns:a16="http://schemas.microsoft.com/office/drawing/2014/main" id="{D94172DA-8FAC-6F3D-6DCA-1171C0C5F0CA}"/>
              </a:ext>
            </a:extLst>
          </p:cNvPr>
          <p:cNvSpPr>
            <a:spLocks noGrp="1"/>
          </p:cNvSpPr>
          <p:nvPr>
            <p:ph type="body" sz="quarter" idx="36" hasCustomPrompt="1"/>
          </p:nvPr>
        </p:nvSpPr>
        <p:spPr>
          <a:xfrm>
            <a:off x="571500" y="4686300"/>
            <a:ext cx="11045812" cy="838200"/>
          </a:xfrm>
          <a:solidFill>
            <a:schemeClr val="tx1"/>
          </a:solidFill>
        </p:spPr>
        <p:txBody>
          <a:bodyPr anchor="ctr" anchorCtr="0"/>
          <a:lstStyle>
            <a:lvl1pPr marL="0" indent="0" algn="ctr">
              <a:spcAft>
                <a:spcPts val="0"/>
              </a:spcAft>
              <a:buNone/>
              <a:defRPr b="1">
                <a:solidFill>
                  <a:schemeClr val="accent1"/>
                </a:solidFill>
              </a:defRPr>
            </a:lvl1pPr>
            <a:lvl2pPr marL="457200" indent="0">
              <a:buNone/>
              <a:defRPr/>
            </a:lvl2pPr>
          </a:lstStyle>
          <a:p>
            <a:pPr lvl="0"/>
            <a:r>
              <a:rPr lang="en-US"/>
              <a:t>Key point is Season Sans Bold with punctuation 20 pt .</a:t>
            </a:r>
          </a:p>
        </p:txBody>
      </p:sp>
    </p:spTree>
    <p:extLst>
      <p:ext uri="{BB962C8B-B14F-4D97-AF65-F5344CB8AC3E}">
        <p14:creationId xmlns:p14="http://schemas.microsoft.com/office/powerpoint/2010/main" val="1601458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WS: Key Point + Chart">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DC218E35-FBE3-211B-3254-9E92E33459B6}"/>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9" name="Text Placeholder 11">
            <a:extLst>
              <a:ext uri="{FF2B5EF4-FFF2-40B4-BE49-F238E27FC236}">
                <a16:creationId xmlns:a16="http://schemas.microsoft.com/office/drawing/2014/main" id="{D94172DA-8FAC-6F3D-6DCA-1171C0C5F0CA}"/>
              </a:ext>
            </a:extLst>
          </p:cNvPr>
          <p:cNvSpPr>
            <a:spLocks noGrp="1"/>
          </p:cNvSpPr>
          <p:nvPr>
            <p:ph type="body" sz="quarter" idx="36" hasCustomPrompt="1"/>
          </p:nvPr>
        </p:nvSpPr>
        <p:spPr>
          <a:xfrm>
            <a:off x="571500" y="4686300"/>
            <a:ext cx="11045812" cy="838200"/>
          </a:xfrm>
          <a:solidFill>
            <a:schemeClr val="tx1"/>
          </a:solidFill>
        </p:spPr>
        <p:txBody>
          <a:bodyPr anchor="ctr" anchorCtr="0"/>
          <a:lstStyle>
            <a:lvl1pPr marL="0" indent="0" algn="ctr">
              <a:spcAft>
                <a:spcPts val="0"/>
              </a:spcAft>
              <a:buNone/>
              <a:defRPr b="1">
                <a:solidFill>
                  <a:schemeClr val="accent1"/>
                </a:solidFill>
              </a:defRPr>
            </a:lvl1pPr>
            <a:lvl2pPr marL="457200" indent="0">
              <a:buNone/>
              <a:defRPr/>
            </a:lvl2pPr>
          </a:lstStyle>
          <a:p>
            <a:pPr lvl="0"/>
            <a:r>
              <a:rPr lang="en-US"/>
              <a:t>Key point is Season Sans Bold with punctuation 20 pt .</a:t>
            </a:r>
          </a:p>
        </p:txBody>
      </p:sp>
      <p:sp>
        <p:nvSpPr>
          <p:cNvPr id="4" name="Chart Placeholder 6">
            <a:extLst>
              <a:ext uri="{FF2B5EF4-FFF2-40B4-BE49-F238E27FC236}">
                <a16:creationId xmlns:a16="http://schemas.microsoft.com/office/drawing/2014/main" id="{2858820A-14F3-C264-E50D-A3B639C32F9E}"/>
              </a:ext>
            </a:extLst>
          </p:cNvPr>
          <p:cNvSpPr>
            <a:spLocks noGrp="1"/>
          </p:cNvSpPr>
          <p:nvPr>
            <p:ph type="chart" sz="quarter" idx="28"/>
          </p:nvPr>
        </p:nvSpPr>
        <p:spPr>
          <a:xfrm>
            <a:off x="571500" y="1219200"/>
            <a:ext cx="5346701" cy="3314700"/>
          </a:xfrm>
        </p:spPr>
        <p:txBody>
          <a:bodyPr/>
          <a:lstStyle/>
          <a:p>
            <a:r>
              <a:rPr lang="en-US"/>
              <a:t>Click icon to add chart</a:t>
            </a:r>
          </a:p>
        </p:txBody>
      </p:sp>
      <p:sp>
        <p:nvSpPr>
          <p:cNvPr id="7" name="Chart Placeholder 6">
            <a:extLst>
              <a:ext uri="{FF2B5EF4-FFF2-40B4-BE49-F238E27FC236}">
                <a16:creationId xmlns:a16="http://schemas.microsoft.com/office/drawing/2014/main" id="{86ECF65A-8364-22E0-8633-4CAC9F661F5D}"/>
              </a:ext>
            </a:extLst>
          </p:cNvPr>
          <p:cNvSpPr>
            <a:spLocks noGrp="1"/>
          </p:cNvSpPr>
          <p:nvPr>
            <p:ph type="chart" sz="quarter" idx="29"/>
          </p:nvPr>
        </p:nvSpPr>
        <p:spPr>
          <a:xfrm>
            <a:off x="6273800" y="1219200"/>
            <a:ext cx="5346702" cy="3314700"/>
          </a:xfrm>
        </p:spPr>
        <p:txBody>
          <a:bodyPr/>
          <a:lstStyle/>
          <a:p>
            <a:r>
              <a:rPr lang="en-US"/>
              <a:t>Click icon to add chart</a:t>
            </a:r>
          </a:p>
        </p:txBody>
      </p:sp>
    </p:spTree>
    <p:extLst>
      <p:ext uri="{BB962C8B-B14F-4D97-AF65-F5344CB8AC3E}">
        <p14:creationId xmlns:p14="http://schemas.microsoft.com/office/powerpoint/2010/main" val="2938765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S: Eyebrow + Content">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CF69D0DE-72BC-19E9-E939-9A5603F223B6}"/>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812530"/>
          </a:xfrm>
        </p:spPr>
        <p:txBody>
          <a:bodyPr tIns="365760"/>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9" name="Text Placeholder 8">
            <a:extLst>
              <a:ext uri="{FF2B5EF4-FFF2-40B4-BE49-F238E27FC236}">
                <a16:creationId xmlns:a16="http://schemas.microsoft.com/office/drawing/2014/main" id="{E76147D7-FD34-0D98-67C9-C872F81C7D95}"/>
              </a:ext>
            </a:extLst>
          </p:cNvPr>
          <p:cNvSpPr>
            <a:spLocks noGrp="1"/>
          </p:cNvSpPr>
          <p:nvPr>
            <p:ph type="body" sz="quarter" idx="25" hasCustomPrompt="1"/>
          </p:nvPr>
        </p:nvSpPr>
        <p:spPr>
          <a:xfrm>
            <a:off x="571500" y="571500"/>
            <a:ext cx="11049000" cy="298415"/>
          </a:xfrm>
        </p:spPr>
        <p:txBody>
          <a:bodyPr tIns="91440">
            <a:spAutoFit/>
          </a:bodyPr>
          <a:lstStyle>
            <a:lvl1pPr marL="0" marR="0" indent="0" algn="l" defTabSz="914400" rtl="0" eaLnBrk="1" fontAlgn="auto" latinLnBrk="0" hangingPunct="1">
              <a:lnSpc>
                <a:spcPts val="1200"/>
              </a:lnSpc>
              <a:spcBef>
                <a:spcPts val="0"/>
              </a:spcBef>
              <a:spcAft>
                <a:spcPts val="0"/>
              </a:spcAft>
              <a:buClrTx/>
              <a:buSzTx/>
              <a:buFont typeface="Arial" panose="020B0604020202020204" pitchFamily="34" charset="0"/>
              <a:buNone/>
              <a:tabLst/>
              <a:defRPr sz="1400" b="1">
                <a:solidFill>
                  <a:schemeClr val="accent3"/>
                </a:solidFill>
                <a:latin typeface="+mn-lt"/>
              </a:defRPr>
            </a:lvl1pPr>
          </a:lstStyle>
          <a:p>
            <a:pPr lvl="0"/>
            <a:r>
              <a:rPr lang="en-US"/>
              <a:t>Eyebrow Season Sans Bold 14 pt</a:t>
            </a:r>
          </a:p>
        </p:txBody>
      </p:sp>
      <p:sp>
        <p:nvSpPr>
          <p:cNvPr id="3" name="Text Placeholder 7">
            <a:extLst>
              <a:ext uri="{FF2B5EF4-FFF2-40B4-BE49-F238E27FC236}">
                <a16:creationId xmlns:a16="http://schemas.microsoft.com/office/drawing/2014/main" id="{4753D5C2-F61A-D0A1-D9EB-5F319CDF98D4}"/>
              </a:ext>
            </a:extLst>
          </p:cNvPr>
          <p:cNvSpPr>
            <a:spLocks noGrp="1"/>
          </p:cNvSpPr>
          <p:nvPr>
            <p:ph type="body" sz="quarter" idx="13" hasCustomPrompt="1"/>
          </p:nvPr>
        </p:nvSpPr>
        <p:spPr>
          <a:xfrm>
            <a:off x="571500" y="1714500"/>
            <a:ext cx="11048998" cy="3810000"/>
          </a:xfrm>
        </p:spPr>
        <p:txBody>
          <a:bodyPr/>
          <a:lstStyle/>
          <a:p>
            <a:pPr lvl="0"/>
            <a:r>
              <a:rPr lang="en-US"/>
              <a:t>Click to edit Season Sans 20 pt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321566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WS: Eyebrow + Subtitle">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98003D19-4573-6C85-4652-73FF50552B2C}"/>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812530"/>
          </a:xfrm>
        </p:spPr>
        <p:txBody>
          <a:bodyPr tIns="365760"/>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9" name="Text Placeholder 8">
            <a:extLst>
              <a:ext uri="{FF2B5EF4-FFF2-40B4-BE49-F238E27FC236}">
                <a16:creationId xmlns:a16="http://schemas.microsoft.com/office/drawing/2014/main" id="{E76147D7-FD34-0D98-67C9-C872F81C7D95}"/>
              </a:ext>
            </a:extLst>
          </p:cNvPr>
          <p:cNvSpPr>
            <a:spLocks noGrp="1"/>
          </p:cNvSpPr>
          <p:nvPr>
            <p:ph type="body" sz="quarter" idx="25" hasCustomPrompt="1"/>
          </p:nvPr>
        </p:nvSpPr>
        <p:spPr>
          <a:xfrm>
            <a:off x="571500" y="571500"/>
            <a:ext cx="11049000" cy="298415"/>
          </a:xfrm>
        </p:spPr>
        <p:txBody>
          <a:bodyPr tIns="91440">
            <a:spAutoFit/>
          </a:bodyPr>
          <a:lstStyle>
            <a:lvl1pPr marL="0" marR="0" indent="0" algn="l" defTabSz="914400" rtl="0" eaLnBrk="1" fontAlgn="auto" latinLnBrk="0" hangingPunct="1">
              <a:lnSpc>
                <a:spcPts val="1200"/>
              </a:lnSpc>
              <a:spcBef>
                <a:spcPts val="0"/>
              </a:spcBef>
              <a:spcAft>
                <a:spcPts val="0"/>
              </a:spcAft>
              <a:buClrTx/>
              <a:buSzTx/>
              <a:buFont typeface="Arial" panose="020B0604020202020204" pitchFamily="34" charset="0"/>
              <a:buNone/>
              <a:tabLst/>
              <a:defRPr sz="1400" b="1">
                <a:solidFill>
                  <a:schemeClr val="accent3"/>
                </a:solidFill>
                <a:latin typeface="+mn-lt"/>
              </a:defRPr>
            </a:lvl1pPr>
          </a:lstStyle>
          <a:p>
            <a:pPr lvl="0"/>
            <a:r>
              <a:rPr lang="en-US"/>
              <a:t>Eyebrow Season Sans Bold 14 pt</a:t>
            </a:r>
          </a:p>
        </p:txBody>
      </p:sp>
      <p:sp>
        <p:nvSpPr>
          <p:cNvPr id="3" name="Text Placeholder 7">
            <a:extLst>
              <a:ext uri="{FF2B5EF4-FFF2-40B4-BE49-F238E27FC236}">
                <a16:creationId xmlns:a16="http://schemas.microsoft.com/office/drawing/2014/main" id="{4753D5C2-F61A-D0A1-D9EB-5F319CDF98D4}"/>
              </a:ext>
            </a:extLst>
          </p:cNvPr>
          <p:cNvSpPr>
            <a:spLocks noGrp="1"/>
          </p:cNvSpPr>
          <p:nvPr>
            <p:ph type="body" sz="quarter" idx="13" hasCustomPrompt="1"/>
          </p:nvPr>
        </p:nvSpPr>
        <p:spPr>
          <a:xfrm>
            <a:off x="571500" y="2209800"/>
            <a:ext cx="11048998" cy="3314700"/>
          </a:xfrm>
        </p:spPr>
        <p:txBody>
          <a:bodyPr/>
          <a:lstStyle/>
          <a:p>
            <a:pPr lvl="0"/>
            <a:r>
              <a:rPr lang="en-US"/>
              <a:t>Click to edit Season Sans 20 pt</a:t>
            </a:r>
          </a:p>
          <a:p>
            <a:pPr lvl="1"/>
            <a:r>
              <a:rPr lang="en-US"/>
              <a:t>Second level</a:t>
            </a:r>
          </a:p>
          <a:p>
            <a:pPr lvl="2"/>
            <a:r>
              <a:rPr lang="en-US"/>
              <a:t>Third level</a:t>
            </a:r>
          </a:p>
          <a:p>
            <a:pPr lvl="3"/>
            <a:r>
              <a:rPr lang="en-US"/>
              <a:t>Fourth level</a:t>
            </a:r>
          </a:p>
          <a:p>
            <a:pPr lvl="4"/>
            <a:r>
              <a:rPr lang="en-US"/>
              <a:t>Fifth level</a:t>
            </a:r>
          </a:p>
        </p:txBody>
      </p:sp>
      <p:sp>
        <p:nvSpPr>
          <p:cNvPr id="4" name="Text Placeholder 9">
            <a:extLst>
              <a:ext uri="{FF2B5EF4-FFF2-40B4-BE49-F238E27FC236}">
                <a16:creationId xmlns:a16="http://schemas.microsoft.com/office/drawing/2014/main" id="{C70D8C9D-33D7-BBBE-FEF0-CBE77F0F1C81}"/>
              </a:ext>
            </a:extLst>
          </p:cNvPr>
          <p:cNvSpPr>
            <a:spLocks noGrp="1"/>
          </p:cNvSpPr>
          <p:nvPr>
            <p:ph type="body" sz="quarter" idx="26" hasCustomPrompt="1"/>
          </p:nvPr>
        </p:nvSpPr>
        <p:spPr>
          <a:xfrm>
            <a:off x="571500" y="1554480"/>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Tree>
    <p:extLst>
      <p:ext uri="{BB962C8B-B14F-4D97-AF65-F5344CB8AC3E}">
        <p14:creationId xmlns:p14="http://schemas.microsoft.com/office/powerpoint/2010/main" val="56111741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S: Eyebrow + Table">
    <p:spTree>
      <p:nvGrpSpPr>
        <p:cNvPr id="1" name=""/>
        <p:cNvGrpSpPr/>
        <p:nvPr/>
      </p:nvGrpSpPr>
      <p:grpSpPr>
        <a:xfrm>
          <a:off x="0" y="0"/>
          <a:ext cx="0" cy="0"/>
          <a:chOff x="0" y="0"/>
          <a:chExt cx="0" cy="0"/>
        </a:xfrm>
      </p:grpSpPr>
      <p:sp>
        <p:nvSpPr>
          <p:cNvPr id="8" name="Table Placeholder 8">
            <a:extLst>
              <a:ext uri="{FF2B5EF4-FFF2-40B4-BE49-F238E27FC236}">
                <a16:creationId xmlns:a16="http://schemas.microsoft.com/office/drawing/2014/main" id="{6F459268-2C73-902E-A6F7-6728C0D59D8B}"/>
              </a:ext>
            </a:extLst>
          </p:cNvPr>
          <p:cNvSpPr>
            <a:spLocks noGrp="1"/>
          </p:cNvSpPr>
          <p:nvPr>
            <p:ph type="tbl" sz="quarter" idx="29"/>
          </p:nvPr>
        </p:nvSpPr>
        <p:spPr>
          <a:xfrm>
            <a:off x="571500" y="2209800"/>
            <a:ext cx="11045952" cy="3317748"/>
          </a:xfrm>
        </p:spPr>
        <p:txBody>
          <a:bodyPr/>
          <a:lstStyle/>
          <a:p>
            <a:r>
              <a:rPr lang="en-US"/>
              <a:t>Click icon to add table</a:t>
            </a:r>
          </a:p>
        </p:txBody>
      </p:sp>
      <p:sp>
        <p:nvSpPr>
          <p:cNvPr id="7" name="Do not remove" hidden="1">
            <a:extLst>
              <a:ext uri="{FF2B5EF4-FFF2-40B4-BE49-F238E27FC236}">
                <a16:creationId xmlns:a16="http://schemas.microsoft.com/office/drawing/2014/main" id="{98003D19-4573-6C85-4652-73FF50552B2C}"/>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812530"/>
          </a:xfrm>
        </p:spPr>
        <p:txBody>
          <a:bodyPr tIns="365760"/>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9" name="Text Placeholder 8">
            <a:extLst>
              <a:ext uri="{FF2B5EF4-FFF2-40B4-BE49-F238E27FC236}">
                <a16:creationId xmlns:a16="http://schemas.microsoft.com/office/drawing/2014/main" id="{E76147D7-FD34-0D98-67C9-C872F81C7D95}"/>
              </a:ext>
            </a:extLst>
          </p:cNvPr>
          <p:cNvSpPr>
            <a:spLocks noGrp="1"/>
          </p:cNvSpPr>
          <p:nvPr>
            <p:ph type="body" sz="quarter" idx="25" hasCustomPrompt="1"/>
          </p:nvPr>
        </p:nvSpPr>
        <p:spPr>
          <a:xfrm>
            <a:off x="571500" y="571500"/>
            <a:ext cx="11049000" cy="298415"/>
          </a:xfrm>
        </p:spPr>
        <p:txBody>
          <a:bodyPr tIns="91440">
            <a:spAutoFit/>
          </a:bodyPr>
          <a:lstStyle>
            <a:lvl1pPr marL="0" marR="0" indent="0" algn="l" defTabSz="914400" rtl="0" eaLnBrk="1" fontAlgn="auto" latinLnBrk="0" hangingPunct="1">
              <a:lnSpc>
                <a:spcPts val="1200"/>
              </a:lnSpc>
              <a:spcBef>
                <a:spcPts val="0"/>
              </a:spcBef>
              <a:spcAft>
                <a:spcPts val="0"/>
              </a:spcAft>
              <a:buClrTx/>
              <a:buSzTx/>
              <a:buFont typeface="Arial" panose="020B0604020202020204" pitchFamily="34" charset="0"/>
              <a:buNone/>
              <a:tabLst/>
              <a:defRPr sz="1400" b="1">
                <a:solidFill>
                  <a:schemeClr val="accent3"/>
                </a:solidFill>
                <a:latin typeface="+mn-lt"/>
              </a:defRPr>
            </a:lvl1pPr>
          </a:lstStyle>
          <a:p>
            <a:pPr lvl="0"/>
            <a:r>
              <a:rPr lang="en-US"/>
              <a:t>Eyebrow Season Sans Bold 14 pt</a:t>
            </a:r>
          </a:p>
        </p:txBody>
      </p:sp>
      <p:sp>
        <p:nvSpPr>
          <p:cNvPr id="4" name="Text Placeholder 9">
            <a:extLst>
              <a:ext uri="{FF2B5EF4-FFF2-40B4-BE49-F238E27FC236}">
                <a16:creationId xmlns:a16="http://schemas.microsoft.com/office/drawing/2014/main" id="{C70D8C9D-33D7-BBBE-FEF0-CBE77F0F1C81}"/>
              </a:ext>
            </a:extLst>
          </p:cNvPr>
          <p:cNvSpPr>
            <a:spLocks noGrp="1"/>
          </p:cNvSpPr>
          <p:nvPr>
            <p:ph type="body" sz="quarter" idx="26" hasCustomPrompt="1"/>
          </p:nvPr>
        </p:nvSpPr>
        <p:spPr>
          <a:xfrm>
            <a:off x="571500" y="1554480"/>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Tree>
    <p:extLst>
      <p:ext uri="{BB962C8B-B14F-4D97-AF65-F5344CB8AC3E}">
        <p14:creationId xmlns:p14="http://schemas.microsoft.com/office/powerpoint/2010/main" val="243273667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S: Eyebrow + Chart">
    <p:spTree>
      <p:nvGrpSpPr>
        <p:cNvPr id="1" name=""/>
        <p:cNvGrpSpPr/>
        <p:nvPr/>
      </p:nvGrpSpPr>
      <p:grpSpPr>
        <a:xfrm>
          <a:off x="0" y="0"/>
          <a:ext cx="0" cy="0"/>
          <a:chOff x="0" y="0"/>
          <a:chExt cx="0" cy="0"/>
        </a:xfrm>
      </p:grpSpPr>
      <p:sp>
        <p:nvSpPr>
          <p:cNvPr id="11" name="Chart Placeholder 6">
            <a:extLst>
              <a:ext uri="{FF2B5EF4-FFF2-40B4-BE49-F238E27FC236}">
                <a16:creationId xmlns:a16="http://schemas.microsoft.com/office/drawing/2014/main" id="{88A25D75-9EEA-0DB7-27A9-AB6DA7B1FED5}"/>
              </a:ext>
            </a:extLst>
          </p:cNvPr>
          <p:cNvSpPr>
            <a:spLocks noGrp="1"/>
          </p:cNvSpPr>
          <p:nvPr>
            <p:ph type="chart" sz="quarter" idx="28"/>
          </p:nvPr>
        </p:nvSpPr>
        <p:spPr>
          <a:xfrm>
            <a:off x="571500" y="2209800"/>
            <a:ext cx="11045812" cy="3319272"/>
          </a:xfrm>
        </p:spPr>
        <p:txBody>
          <a:bodyPr/>
          <a:lstStyle/>
          <a:p>
            <a:r>
              <a:rPr lang="en-US"/>
              <a:t>Click icon to add chart</a:t>
            </a:r>
          </a:p>
        </p:txBody>
      </p:sp>
      <p:sp>
        <p:nvSpPr>
          <p:cNvPr id="3" name="Do not remove" hidden="1">
            <a:extLst>
              <a:ext uri="{FF2B5EF4-FFF2-40B4-BE49-F238E27FC236}">
                <a16:creationId xmlns:a16="http://schemas.microsoft.com/office/drawing/2014/main" id="{9FFE90DE-0E46-07D1-3F76-C3CBBF88C828}"/>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812530"/>
          </a:xfrm>
        </p:spPr>
        <p:txBody>
          <a:bodyPr tIns="365760"/>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9" name="Text Placeholder 8">
            <a:extLst>
              <a:ext uri="{FF2B5EF4-FFF2-40B4-BE49-F238E27FC236}">
                <a16:creationId xmlns:a16="http://schemas.microsoft.com/office/drawing/2014/main" id="{E76147D7-FD34-0D98-67C9-C872F81C7D95}"/>
              </a:ext>
            </a:extLst>
          </p:cNvPr>
          <p:cNvSpPr>
            <a:spLocks noGrp="1"/>
          </p:cNvSpPr>
          <p:nvPr>
            <p:ph type="body" sz="quarter" idx="25" hasCustomPrompt="1"/>
          </p:nvPr>
        </p:nvSpPr>
        <p:spPr>
          <a:xfrm>
            <a:off x="571500" y="571500"/>
            <a:ext cx="11049000" cy="298415"/>
          </a:xfrm>
        </p:spPr>
        <p:txBody>
          <a:bodyPr tIns="91440">
            <a:spAutoFit/>
          </a:bodyPr>
          <a:lstStyle>
            <a:lvl1pPr marL="0" marR="0" indent="0" algn="l" defTabSz="914400" rtl="0" eaLnBrk="1" fontAlgn="auto" latinLnBrk="0" hangingPunct="1">
              <a:lnSpc>
                <a:spcPts val="1200"/>
              </a:lnSpc>
              <a:spcBef>
                <a:spcPts val="0"/>
              </a:spcBef>
              <a:spcAft>
                <a:spcPts val="0"/>
              </a:spcAft>
              <a:buClrTx/>
              <a:buSzTx/>
              <a:buFont typeface="Arial" panose="020B0604020202020204" pitchFamily="34" charset="0"/>
              <a:buNone/>
              <a:tabLst/>
              <a:defRPr sz="1400" b="1">
                <a:solidFill>
                  <a:schemeClr val="accent3"/>
                </a:solidFill>
                <a:latin typeface="+mn-lt"/>
              </a:defRPr>
            </a:lvl1pPr>
          </a:lstStyle>
          <a:p>
            <a:pPr lvl="0"/>
            <a:r>
              <a:rPr lang="en-US"/>
              <a:t>Eyebrow Season Sans Bold 14 pt</a:t>
            </a:r>
          </a:p>
        </p:txBody>
      </p:sp>
      <p:sp>
        <p:nvSpPr>
          <p:cNvPr id="4" name="Text Placeholder 9">
            <a:extLst>
              <a:ext uri="{FF2B5EF4-FFF2-40B4-BE49-F238E27FC236}">
                <a16:creationId xmlns:a16="http://schemas.microsoft.com/office/drawing/2014/main" id="{C70D8C9D-33D7-BBBE-FEF0-CBE77F0F1C81}"/>
              </a:ext>
            </a:extLst>
          </p:cNvPr>
          <p:cNvSpPr>
            <a:spLocks noGrp="1"/>
          </p:cNvSpPr>
          <p:nvPr>
            <p:ph type="body" sz="quarter" idx="26" hasCustomPrompt="1"/>
          </p:nvPr>
        </p:nvSpPr>
        <p:spPr>
          <a:xfrm>
            <a:off x="571500" y="1554480"/>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 Bold 20 pt</a:t>
            </a:r>
          </a:p>
        </p:txBody>
      </p:sp>
    </p:spTree>
    <p:extLst>
      <p:ext uri="{BB962C8B-B14F-4D97-AF65-F5344CB8AC3E}">
        <p14:creationId xmlns:p14="http://schemas.microsoft.com/office/powerpoint/2010/main" val="3634254265"/>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WS: Eyebrow + 3 Stats">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24D13000-1A7F-69A6-8B22-06AE489EF080}"/>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13" name="Text Placeholder 17">
            <a:extLst>
              <a:ext uri="{FF2B5EF4-FFF2-40B4-BE49-F238E27FC236}">
                <a16:creationId xmlns:a16="http://schemas.microsoft.com/office/drawing/2014/main" id="{C41643BD-7E91-D1FC-3881-E77141F27E48}"/>
              </a:ext>
            </a:extLst>
          </p:cNvPr>
          <p:cNvSpPr>
            <a:spLocks noGrp="1"/>
          </p:cNvSpPr>
          <p:nvPr>
            <p:ph type="body" sz="quarter" idx="36" hasCustomPrompt="1"/>
          </p:nvPr>
        </p:nvSpPr>
        <p:spPr>
          <a:xfrm>
            <a:off x="571500" y="2209800"/>
            <a:ext cx="3680866" cy="3314698"/>
          </a:xfrm>
          <a:ln w="9525">
            <a:solidFill>
              <a:schemeClr val="accent5"/>
            </a:solidFill>
          </a:ln>
        </p:spPr>
        <p:txBody>
          <a:bodyPr lIns="365760" tIns="1280160" rIns="365760" bIns="182880"/>
          <a:lstStyle>
            <a:lvl1pPr marL="0" indent="0">
              <a:buNone/>
              <a:defRPr/>
            </a:lvl1pPr>
            <a:lvl2pPr marL="457200" indent="0">
              <a:buNone/>
              <a:defRPr/>
            </a:lvl2pPr>
          </a:lstStyle>
          <a:p>
            <a:pPr lvl="0"/>
            <a:r>
              <a:rPr lang="en-US"/>
              <a:t>Click to edit Season Sans 20 pt</a:t>
            </a:r>
          </a:p>
        </p:txBody>
      </p:sp>
      <p:sp>
        <p:nvSpPr>
          <p:cNvPr id="14" name="Text Placeholder 17">
            <a:extLst>
              <a:ext uri="{FF2B5EF4-FFF2-40B4-BE49-F238E27FC236}">
                <a16:creationId xmlns:a16="http://schemas.microsoft.com/office/drawing/2014/main" id="{31B28A51-E041-3C02-1EF0-0247E7A1BE64}"/>
              </a:ext>
            </a:extLst>
          </p:cNvPr>
          <p:cNvSpPr>
            <a:spLocks noGrp="1"/>
          </p:cNvSpPr>
          <p:nvPr>
            <p:ph type="body" sz="quarter" idx="37" hasCustomPrompt="1"/>
          </p:nvPr>
        </p:nvSpPr>
        <p:spPr>
          <a:xfrm>
            <a:off x="4252366" y="2209800"/>
            <a:ext cx="3687270" cy="3314698"/>
          </a:xfrm>
          <a:ln w="9525">
            <a:solidFill>
              <a:schemeClr val="accent5"/>
            </a:solidFill>
          </a:ln>
        </p:spPr>
        <p:txBody>
          <a:bodyPr lIns="365760" tIns="1280160" rIns="365760" bIns="182880"/>
          <a:lstStyle>
            <a:lvl1pPr marL="0" indent="0">
              <a:buNone/>
              <a:defRPr/>
            </a:lvl1pPr>
            <a:lvl2pPr marL="457200" indent="0">
              <a:buNone/>
              <a:defRPr/>
            </a:lvl2pPr>
          </a:lstStyle>
          <a:p>
            <a:pPr lvl="0"/>
            <a:r>
              <a:rPr lang="en-US"/>
              <a:t>Click to edit Season Sans 20 pt</a:t>
            </a:r>
          </a:p>
        </p:txBody>
      </p:sp>
      <p:sp>
        <p:nvSpPr>
          <p:cNvPr id="15" name="Text Placeholder 17">
            <a:extLst>
              <a:ext uri="{FF2B5EF4-FFF2-40B4-BE49-F238E27FC236}">
                <a16:creationId xmlns:a16="http://schemas.microsoft.com/office/drawing/2014/main" id="{5BDB31A9-6538-E1B8-1F56-8210790FC42C}"/>
              </a:ext>
            </a:extLst>
          </p:cNvPr>
          <p:cNvSpPr>
            <a:spLocks noGrp="1"/>
          </p:cNvSpPr>
          <p:nvPr>
            <p:ph type="body" sz="quarter" idx="38" hasCustomPrompt="1"/>
          </p:nvPr>
        </p:nvSpPr>
        <p:spPr>
          <a:xfrm>
            <a:off x="7939634" y="2209800"/>
            <a:ext cx="3687270" cy="3314698"/>
          </a:xfrm>
          <a:ln w="9525">
            <a:solidFill>
              <a:schemeClr val="accent5"/>
            </a:solidFill>
          </a:ln>
        </p:spPr>
        <p:txBody>
          <a:bodyPr lIns="365760" tIns="1280160" rIns="365760" bIns="182880"/>
          <a:lstStyle>
            <a:lvl1pPr marL="0" indent="0">
              <a:buNone/>
              <a:defRPr/>
            </a:lvl1pPr>
            <a:lvl2pPr marL="457200" indent="0">
              <a:buNone/>
              <a:defRPr/>
            </a:lvl2pPr>
          </a:lstStyle>
          <a:p>
            <a:pPr lvl="0"/>
            <a:r>
              <a:rPr lang="en-US"/>
              <a:t>Click to edit Season Sans 20 pt</a:t>
            </a: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1255728"/>
          </a:xfrm>
        </p:spPr>
        <p:txBody>
          <a:bodyPr tIns="365760"/>
          <a:lstStyle>
            <a:lvl1pPr>
              <a:defRPr/>
            </a:lvl1pPr>
          </a:lstStyle>
          <a:p>
            <a:r>
              <a:rPr lang="en-US"/>
              <a:t>Title is sentence case in Season Mix </a:t>
            </a:r>
            <a:br>
              <a:rPr lang="en-US"/>
            </a:br>
            <a:r>
              <a:rPr lang="en-US"/>
              <a:t>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3" name="Text Placeholder 8">
            <a:extLst>
              <a:ext uri="{FF2B5EF4-FFF2-40B4-BE49-F238E27FC236}">
                <a16:creationId xmlns:a16="http://schemas.microsoft.com/office/drawing/2014/main" id="{54EC3984-3228-629A-1460-C10D28B40636}"/>
              </a:ext>
            </a:extLst>
          </p:cNvPr>
          <p:cNvSpPr>
            <a:spLocks noGrp="1"/>
          </p:cNvSpPr>
          <p:nvPr>
            <p:ph type="body" sz="quarter" idx="25" hasCustomPrompt="1"/>
          </p:nvPr>
        </p:nvSpPr>
        <p:spPr>
          <a:xfrm>
            <a:off x="571500" y="571500"/>
            <a:ext cx="11049000" cy="298415"/>
          </a:xfrm>
        </p:spPr>
        <p:txBody>
          <a:bodyPr tIns="91440">
            <a:spAutoFit/>
          </a:bodyPr>
          <a:lstStyle>
            <a:lvl1pPr marL="0" indent="0">
              <a:lnSpc>
                <a:spcPts val="1200"/>
              </a:lnSpc>
              <a:spcAft>
                <a:spcPts val="0"/>
              </a:spcAft>
              <a:buNone/>
              <a:defRPr sz="1400" b="1">
                <a:solidFill>
                  <a:schemeClr val="accent3"/>
                </a:solidFill>
                <a:latin typeface="+mn-lt"/>
              </a:defRPr>
            </a:lvl1pPr>
          </a:lstStyle>
          <a:p>
            <a:pPr lvl="0"/>
            <a:r>
              <a:rPr lang="en-US"/>
              <a:t>Eyebrow Season Sans Bold 14 pt</a:t>
            </a:r>
          </a:p>
        </p:txBody>
      </p:sp>
      <p:sp>
        <p:nvSpPr>
          <p:cNvPr id="30" name="Text Placeholder 29">
            <a:extLst>
              <a:ext uri="{FF2B5EF4-FFF2-40B4-BE49-F238E27FC236}">
                <a16:creationId xmlns:a16="http://schemas.microsoft.com/office/drawing/2014/main" id="{D863741B-1D96-FA4A-52F7-F86D441E54DB}"/>
              </a:ext>
            </a:extLst>
          </p:cNvPr>
          <p:cNvSpPr>
            <a:spLocks noGrp="1"/>
          </p:cNvSpPr>
          <p:nvPr>
            <p:ph type="body" sz="quarter" idx="39" hasCustomPrompt="1"/>
          </p:nvPr>
        </p:nvSpPr>
        <p:spPr>
          <a:xfrm>
            <a:off x="571500" y="2209800"/>
            <a:ext cx="3674462" cy="1333500"/>
          </a:xfrm>
        </p:spPr>
        <p:txBody>
          <a:bodyPr lIns="365760" tIns="182880" rIns="365760" bIns="182880"/>
          <a:lstStyle>
            <a:lvl1pPr marL="0" indent="0">
              <a:buNone/>
              <a:defRPr sz="6600" b="1">
                <a:solidFill>
                  <a:schemeClr val="accent2"/>
                </a:solidFill>
                <a:latin typeface="+mn-lt"/>
              </a:defRPr>
            </a:lvl1pPr>
            <a:lvl2pPr marL="457200" indent="0">
              <a:buNone/>
              <a:defRPr/>
            </a:lvl2pPr>
          </a:lstStyle>
          <a:p>
            <a:pPr lvl="0"/>
            <a:r>
              <a:rPr lang="en-US"/>
              <a:t>123</a:t>
            </a:r>
          </a:p>
        </p:txBody>
      </p:sp>
      <p:sp>
        <p:nvSpPr>
          <p:cNvPr id="31" name="Text Placeholder 29">
            <a:extLst>
              <a:ext uri="{FF2B5EF4-FFF2-40B4-BE49-F238E27FC236}">
                <a16:creationId xmlns:a16="http://schemas.microsoft.com/office/drawing/2014/main" id="{89E26382-218C-6541-DD80-ABBC6307AB51}"/>
              </a:ext>
            </a:extLst>
          </p:cNvPr>
          <p:cNvSpPr>
            <a:spLocks noGrp="1"/>
          </p:cNvSpPr>
          <p:nvPr>
            <p:ph type="body" sz="quarter" idx="40" hasCustomPrompt="1"/>
          </p:nvPr>
        </p:nvSpPr>
        <p:spPr>
          <a:xfrm>
            <a:off x="4258769" y="2209800"/>
            <a:ext cx="3674462" cy="1333500"/>
          </a:xfrm>
        </p:spPr>
        <p:txBody>
          <a:bodyPr lIns="365760" tIns="182880" rIns="365760" bIns="182880"/>
          <a:lstStyle>
            <a:lvl1pPr marL="0" indent="0">
              <a:buNone/>
              <a:defRPr sz="6600" b="1">
                <a:solidFill>
                  <a:schemeClr val="accent2"/>
                </a:solidFill>
                <a:latin typeface="+mn-lt"/>
              </a:defRPr>
            </a:lvl1pPr>
            <a:lvl2pPr marL="457200" indent="0">
              <a:buNone/>
              <a:defRPr/>
            </a:lvl2pPr>
          </a:lstStyle>
          <a:p>
            <a:pPr lvl="0"/>
            <a:r>
              <a:rPr lang="en-US"/>
              <a:t>123</a:t>
            </a:r>
          </a:p>
        </p:txBody>
      </p:sp>
      <p:sp>
        <p:nvSpPr>
          <p:cNvPr id="32" name="Text Placeholder 29">
            <a:extLst>
              <a:ext uri="{FF2B5EF4-FFF2-40B4-BE49-F238E27FC236}">
                <a16:creationId xmlns:a16="http://schemas.microsoft.com/office/drawing/2014/main" id="{08D5B729-832B-0399-00A5-24318076E6D8}"/>
              </a:ext>
            </a:extLst>
          </p:cNvPr>
          <p:cNvSpPr>
            <a:spLocks noGrp="1"/>
          </p:cNvSpPr>
          <p:nvPr>
            <p:ph type="body" sz="quarter" idx="41" hasCustomPrompt="1"/>
          </p:nvPr>
        </p:nvSpPr>
        <p:spPr>
          <a:xfrm>
            <a:off x="7952442" y="2209800"/>
            <a:ext cx="3674462" cy="1333500"/>
          </a:xfrm>
        </p:spPr>
        <p:txBody>
          <a:bodyPr lIns="365760" tIns="182880" rIns="365760" bIns="182880"/>
          <a:lstStyle>
            <a:lvl1pPr marL="0" indent="0">
              <a:buNone/>
              <a:defRPr sz="6600" b="1">
                <a:solidFill>
                  <a:schemeClr val="accent2"/>
                </a:solidFill>
                <a:latin typeface="+mn-lt"/>
              </a:defRPr>
            </a:lvl1pPr>
            <a:lvl2pPr marL="457200" indent="0">
              <a:buNone/>
              <a:defRPr/>
            </a:lvl2pPr>
          </a:lstStyle>
          <a:p>
            <a:pPr lvl="0"/>
            <a:r>
              <a:rPr lang="en-US"/>
              <a:t>123</a:t>
            </a:r>
          </a:p>
        </p:txBody>
      </p:sp>
    </p:spTree>
    <p:extLst>
      <p:ext uri="{BB962C8B-B14F-4D97-AF65-F5344CB8AC3E}">
        <p14:creationId xmlns:p14="http://schemas.microsoft.com/office/powerpoint/2010/main" val="26893542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WS: Map">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C3C9E687-2E2B-5421-27EF-C7BA7043BB8F}"/>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pic>
        <p:nvPicPr>
          <p:cNvPr id="7" name="Graphic 6">
            <a:extLst>
              <a:ext uri="{FF2B5EF4-FFF2-40B4-BE49-F238E27FC236}">
                <a16:creationId xmlns:a16="http://schemas.microsoft.com/office/drawing/2014/main" id="{E0804A55-4894-C5BF-C5B4-1DCD1B2686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7984" y="595116"/>
            <a:ext cx="10076033" cy="5667768"/>
          </a:xfrm>
          <a:prstGeom prst="rect">
            <a:avLst/>
          </a:prstGeom>
        </p:spPr>
      </p:pic>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Tree>
    <p:extLst>
      <p:ext uri="{BB962C8B-B14F-4D97-AF65-F5344CB8AC3E}">
        <p14:creationId xmlns:p14="http://schemas.microsoft.com/office/powerpoint/2010/main" val="25095621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WS: Map (Dark)">
    <p:bg>
      <p:bgPr>
        <a:solidFill>
          <a:schemeClr val="tx1"/>
        </a:solid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338834A9-F6EE-2546-9EB9-FB3916DA99AB}"/>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tIns="0"/>
          <a:lstStyle>
            <a:lvl1pPr>
              <a:defRPr>
                <a:solidFill>
                  <a:schemeClr val="bg1"/>
                </a:solidFill>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lvl1pPr>
              <a:defRPr>
                <a:solidFill>
                  <a:schemeClr val="bg1"/>
                </a:solidFill>
              </a:defRPr>
            </a:lvl1pPr>
          </a:lstStyle>
          <a:p>
            <a:fld id="{0D521F11-246F-48A6-9F75-8F8484239A65}" type="slidenum">
              <a:rPr lang="en-US" smtClean="0"/>
              <a:pPr/>
              <a:t>‹#›</a:t>
            </a:fld>
            <a:endParaRPr lang="en-US"/>
          </a:p>
        </p:txBody>
      </p:sp>
      <p:pic>
        <p:nvPicPr>
          <p:cNvPr id="12" name="Graphic 11">
            <a:extLst>
              <a:ext uri="{FF2B5EF4-FFF2-40B4-BE49-F238E27FC236}">
                <a16:creationId xmlns:a16="http://schemas.microsoft.com/office/drawing/2014/main" id="{4E801A75-4007-F8C7-1E5F-B347FD7FD9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7984" y="595116"/>
            <a:ext cx="10076033" cy="5667768"/>
          </a:xfrm>
          <a:prstGeom prst="rect">
            <a:avLst/>
          </a:prstGeom>
        </p:spPr>
      </p:pic>
      <p:sp>
        <p:nvSpPr>
          <p:cNvPr id="4" name="TextBox 3">
            <a:extLst>
              <a:ext uri="{FF2B5EF4-FFF2-40B4-BE49-F238E27FC236}">
                <a16:creationId xmlns:a16="http://schemas.microsoft.com/office/drawing/2014/main" id="{0244E0C0-124D-298F-02EC-6FE68F35242E}"/>
              </a:ext>
            </a:extLst>
          </p:cNvPr>
          <p:cNvSpPr txBox="1"/>
          <p:nvPr/>
        </p:nvSpPr>
        <p:spPr>
          <a:xfrm>
            <a:off x="10268690" y="6277021"/>
            <a:ext cx="978803" cy="184666"/>
          </a:xfrm>
          <a:prstGeom prst="rect">
            <a:avLst/>
          </a:prstGeom>
          <a:noFill/>
        </p:spPr>
        <p:txBody>
          <a:bodyPr wrap="square" lIns="0" rIns="91440" rtlCol="0">
            <a:spAutoFit/>
          </a:bodyPr>
          <a:lstStyle/>
          <a:p>
            <a:pPr algn="r"/>
            <a:r>
              <a:rPr lang="en-US" sz="600" b="0" spc="100" baseline="0" dirty="0">
                <a:solidFill>
                  <a:schemeClr val="bg1"/>
                </a:solidFill>
              </a:rPr>
              <a:t>BROOKFIELD.COM</a:t>
            </a:r>
          </a:p>
        </p:txBody>
      </p:sp>
      <p:cxnSp>
        <p:nvCxnSpPr>
          <p:cNvPr id="7" name="Straight Connector 6">
            <a:extLst>
              <a:ext uri="{FF2B5EF4-FFF2-40B4-BE49-F238E27FC236}">
                <a16:creationId xmlns:a16="http://schemas.microsoft.com/office/drawing/2014/main" id="{65627034-6609-6367-0862-DCA41453C3B2}"/>
              </a:ext>
            </a:extLst>
          </p:cNvPr>
          <p:cNvCxnSpPr>
            <a:cxnSpLocks/>
          </p:cNvCxnSpPr>
          <p:nvPr/>
        </p:nvCxnSpPr>
        <p:spPr>
          <a:xfrm>
            <a:off x="11214628" y="6369354"/>
            <a:ext cx="187408"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191808"/>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WS: Title Only">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D6610862-6ABA-4905-8134-4AF306C9622E}"/>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Tree>
    <p:extLst>
      <p:ext uri="{BB962C8B-B14F-4D97-AF65-F5344CB8AC3E}">
        <p14:creationId xmlns:p14="http://schemas.microsoft.com/office/powerpoint/2010/main" val="1152823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S: Title + Subtitle">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0ACC9C7B-FE73-8A88-C8F1-07DDD5E43AA5}"/>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75F0-1809-66BD-4741-94DB487E702B}"/>
              </a:ext>
            </a:extLst>
          </p:cNvPr>
          <p:cNvSpPr>
            <a:spLocks noGrp="1"/>
          </p:cNvSpPr>
          <p:nvPr>
            <p:ph type="title" hasCustomPrompt="1"/>
          </p:nvPr>
        </p:nvSpPr>
        <p:spPr>
          <a:xfrm>
            <a:off x="571500" y="580979"/>
            <a:ext cx="11049000" cy="443198"/>
          </a:xfrm>
        </p:spPr>
        <p:txBody>
          <a:bodyPr/>
          <a:lstStyle>
            <a:lvl1pPr>
              <a:defRPr/>
            </a:lvl1pPr>
          </a:lstStyle>
          <a:p>
            <a:r>
              <a:rPr lang="en-US"/>
              <a:t>Title is sentence case in Season Mix without punctuation 32 pt</a:t>
            </a:r>
          </a:p>
        </p:txBody>
      </p:sp>
      <p:sp>
        <p:nvSpPr>
          <p:cNvPr id="5" name="Footer Placeholder 4">
            <a:extLst>
              <a:ext uri="{FF2B5EF4-FFF2-40B4-BE49-F238E27FC236}">
                <a16:creationId xmlns:a16="http://schemas.microsoft.com/office/drawing/2014/main" id="{6B836ED0-CF92-872D-1004-3D9ACBB2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18527-7E77-0AA6-CA89-C6D195CA167E}"/>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10" name="Text Placeholder 9">
            <a:extLst>
              <a:ext uri="{FF2B5EF4-FFF2-40B4-BE49-F238E27FC236}">
                <a16:creationId xmlns:a16="http://schemas.microsoft.com/office/drawing/2014/main" id="{0C585832-4B2A-43B6-2D61-A4E45ACBD818}"/>
              </a:ext>
            </a:extLst>
          </p:cNvPr>
          <p:cNvSpPr>
            <a:spLocks noGrp="1"/>
          </p:cNvSpPr>
          <p:nvPr>
            <p:ph type="body" sz="quarter" idx="26" hasCustomPrompt="1"/>
          </p:nvPr>
        </p:nvSpPr>
        <p:spPr>
          <a:xfrm>
            <a:off x="571500" y="1039147"/>
            <a:ext cx="11049000" cy="400110"/>
          </a:xfrm>
        </p:spPr>
        <p:txBody>
          <a:bodyPr>
            <a:spAutoFit/>
          </a:bodyPr>
          <a:lstStyle>
            <a:lvl1pPr marL="0" indent="0">
              <a:buNone/>
              <a:defRPr b="1">
                <a:solidFill>
                  <a:schemeClr val="accent4"/>
                </a:solidFill>
              </a:defRPr>
            </a:lvl1pPr>
            <a:lvl2pPr marL="457200" indent="0">
              <a:buNone/>
              <a:defRPr/>
            </a:lvl2pPr>
          </a:lstStyle>
          <a:p>
            <a:pPr lvl="0"/>
            <a:r>
              <a:rPr lang="en-US"/>
              <a:t>Subtitle Season Sans</a:t>
            </a:r>
          </a:p>
        </p:txBody>
      </p:sp>
    </p:spTree>
    <p:extLst>
      <p:ext uri="{BB962C8B-B14F-4D97-AF65-F5344CB8AC3E}">
        <p14:creationId xmlns:p14="http://schemas.microsoft.com/office/powerpoint/2010/main" val="42820038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WS: Blank">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FADB98CB-335C-37FF-2F82-54E96614C6B3}"/>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3" name="Footer Placeholder 2">
            <a:extLst>
              <a:ext uri="{FF2B5EF4-FFF2-40B4-BE49-F238E27FC236}">
                <a16:creationId xmlns:a16="http://schemas.microsoft.com/office/drawing/2014/main" id="{89AC65CD-BB1A-7EC3-AE41-42CE40829E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07CEE1-B762-AFA6-C1E9-DC0F00FD8FA4}"/>
              </a:ext>
            </a:extLst>
          </p:cNvPr>
          <p:cNvSpPr>
            <a:spLocks noGrp="1"/>
          </p:cNvSpPr>
          <p:nvPr>
            <p:ph type="sldNum" sz="quarter" idx="12"/>
          </p:nvPr>
        </p:nvSpPr>
        <p:spPr/>
        <p:txBody>
          <a:bodyPr/>
          <a:lstStyle/>
          <a:p>
            <a:fld id="{0D521F11-246F-48A6-9F75-8F8484239A65}" type="slidenum">
              <a:rPr lang="en-US" smtClean="0"/>
              <a:t>‹#›</a:t>
            </a:fld>
            <a:endParaRPr lang="en-US"/>
          </a:p>
        </p:txBody>
      </p:sp>
    </p:spTree>
    <p:extLst>
      <p:ext uri="{BB962C8B-B14F-4D97-AF65-F5344CB8AC3E}">
        <p14:creationId xmlns:p14="http://schemas.microsoft.com/office/powerpoint/2010/main" val="2567781580"/>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WS: Endnotes">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F9901072-9E9E-1F74-A7BD-B222618D4219}"/>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E161F5-B5C2-3D54-8603-77C27C225253}"/>
              </a:ext>
            </a:extLst>
          </p:cNvPr>
          <p:cNvSpPr>
            <a:spLocks noGrp="1"/>
          </p:cNvSpPr>
          <p:nvPr>
            <p:ph type="title" hasCustomPrompt="1"/>
          </p:nvPr>
        </p:nvSpPr>
        <p:spPr>
          <a:xfrm>
            <a:off x="571500" y="580979"/>
            <a:ext cx="11049000" cy="443198"/>
          </a:xfrm>
        </p:spPr>
        <p:txBody>
          <a:bodyPr/>
          <a:lstStyle/>
          <a:p>
            <a:r>
              <a:rPr lang="en-US"/>
              <a:t>Title is sentence case in Season Mix without punctuation 32 pt</a:t>
            </a:r>
          </a:p>
        </p:txBody>
      </p:sp>
      <p:sp>
        <p:nvSpPr>
          <p:cNvPr id="5" name="Slide Number Placeholder 4">
            <a:extLst>
              <a:ext uri="{FF2B5EF4-FFF2-40B4-BE49-F238E27FC236}">
                <a16:creationId xmlns:a16="http://schemas.microsoft.com/office/drawing/2014/main" id="{462BDB37-11EF-BFD6-FFF8-44231249B785}"/>
              </a:ext>
            </a:extLst>
          </p:cNvPr>
          <p:cNvSpPr>
            <a:spLocks noGrp="1"/>
          </p:cNvSpPr>
          <p:nvPr>
            <p:ph type="sldNum" sz="quarter" idx="12"/>
          </p:nvPr>
        </p:nvSpPr>
        <p:spPr/>
        <p:txBody>
          <a:bodyPr/>
          <a:lstStyle/>
          <a:p>
            <a:fld id="{0D521F11-246F-48A6-9F75-8F8484239A65}" type="slidenum">
              <a:rPr lang="en-US" smtClean="0"/>
              <a:t>‹#›</a:t>
            </a:fld>
            <a:endParaRPr lang="en-US"/>
          </a:p>
        </p:txBody>
      </p:sp>
      <p:sp>
        <p:nvSpPr>
          <p:cNvPr id="9" name="Text Placeholder 7">
            <a:extLst>
              <a:ext uri="{FF2B5EF4-FFF2-40B4-BE49-F238E27FC236}">
                <a16:creationId xmlns:a16="http://schemas.microsoft.com/office/drawing/2014/main" id="{1A9A00BA-308A-563E-235D-9824A66293D3}"/>
              </a:ext>
            </a:extLst>
          </p:cNvPr>
          <p:cNvSpPr>
            <a:spLocks noGrp="1"/>
          </p:cNvSpPr>
          <p:nvPr>
            <p:ph type="body" sz="quarter" idx="13"/>
          </p:nvPr>
        </p:nvSpPr>
        <p:spPr>
          <a:xfrm>
            <a:off x="571500" y="1219200"/>
            <a:ext cx="11048998" cy="4953000"/>
          </a:xfrm>
        </p:spPr>
        <p:txBody>
          <a:bodyPr numCol="3" spcCol="457200"/>
          <a:lstStyle>
            <a:lvl1pPr algn="just">
              <a:spcAft>
                <a:spcPts val="200"/>
              </a:spcAft>
              <a:buFont typeface="+mj-lt"/>
              <a:buAutoNum type="arabicPeriod"/>
              <a:defRPr sz="800" b="0"/>
            </a:lvl1pPr>
            <a:lvl2pPr algn="just">
              <a:spcAft>
                <a:spcPts val="200"/>
              </a:spcAft>
              <a:buFont typeface="+mj-lt"/>
              <a:buAutoNum type="arabicPeriod"/>
              <a:defRPr sz="800"/>
            </a:lvl2pPr>
            <a:lvl3pPr algn="just">
              <a:spcAft>
                <a:spcPts val="200"/>
              </a:spcAft>
              <a:buFont typeface="+mj-lt"/>
              <a:buAutoNum type="arabicPeriod"/>
              <a:defRPr sz="800"/>
            </a:lvl3pPr>
            <a:lvl4pPr algn="just">
              <a:spcAft>
                <a:spcPts val="200"/>
              </a:spcAft>
              <a:buFont typeface="+mj-lt"/>
              <a:buAutoNum type="arabicPeriod"/>
              <a:defRPr sz="800"/>
            </a:lvl4pPr>
            <a:lvl5pPr algn="just">
              <a:spcAft>
                <a:spcPts val="200"/>
              </a:spcAft>
              <a:buFont typeface="+mj-lt"/>
              <a:buAutoNum type="arabicPeriod"/>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6138505"/>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WS: Q&amp;A">
    <p:bg>
      <p:bgPr>
        <a:solidFill>
          <a:schemeClr val="tx1"/>
        </a:solidFill>
        <a:effectLst/>
      </p:bgPr>
    </p:bg>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BD40A527-CC26-2324-4469-53667B428CA5}"/>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E760754-1E5F-75B8-64C2-5ED18818A7D6}"/>
              </a:ext>
            </a:extLst>
          </p:cNvPr>
          <p:cNvSpPr txBox="1"/>
          <p:nvPr/>
        </p:nvSpPr>
        <p:spPr>
          <a:xfrm>
            <a:off x="1138026" y="3276768"/>
            <a:ext cx="5509912" cy="1754326"/>
          </a:xfrm>
          <a:prstGeom prst="rect">
            <a:avLst/>
          </a:prstGeom>
        </p:spPr>
        <p:txBody>
          <a:bodyPr vert="horz" lIns="0" tIns="45720" rIns="91440" bIns="45720" rtlCol="0">
            <a:spAutoFit/>
          </a:bodyPr>
          <a:lstStyle>
            <a:lvl1pPr lvl="0" indent="0">
              <a:lnSpc>
                <a:spcPct val="90000"/>
              </a:lnSpc>
              <a:spcBef>
                <a:spcPts val="0"/>
              </a:spcBef>
              <a:spcAft>
                <a:spcPts val="600"/>
              </a:spcAft>
              <a:buFont typeface="Arial" panose="020B0604020202020204" pitchFamily="34" charset="0"/>
              <a:buNone/>
              <a:defRPr sz="8000" cap="all" baseline="0">
                <a:solidFill>
                  <a:schemeClr val="bg1"/>
                </a:solidFill>
                <a:latin typeface="+mj-lt"/>
              </a:defRPr>
            </a:lvl1pPr>
            <a:lvl2pPr marL="685800" indent="-228600">
              <a:lnSpc>
                <a:spcPct val="90000"/>
              </a:lnSpc>
              <a:spcBef>
                <a:spcPts val="0"/>
              </a:spcBef>
              <a:spcAft>
                <a:spcPts val="600"/>
              </a:spcAft>
              <a:buFont typeface="Arial" panose="020B0604020202020204" pitchFamily="34" charset="0"/>
              <a:buChar char="•"/>
              <a:defRPr sz="2000">
                <a:solidFill>
                  <a:schemeClr val="bg1"/>
                </a:solidFill>
                <a:latin typeface="+mj-lt"/>
              </a:defRPr>
            </a:lvl2pPr>
            <a:lvl3pPr marL="1143000" indent="-228600">
              <a:lnSpc>
                <a:spcPct val="90000"/>
              </a:lnSpc>
              <a:spcBef>
                <a:spcPts val="0"/>
              </a:spcBef>
              <a:spcAft>
                <a:spcPts val="600"/>
              </a:spcAft>
              <a:buFont typeface="Arial" panose="020B0604020202020204" pitchFamily="34" charset="0"/>
              <a:buChar char="•"/>
              <a:defRPr sz="2000">
                <a:solidFill>
                  <a:schemeClr val="bg1"/>
                </a:solidFill>
                <a:latin typeface="+mj-lt"/>
              </a:defRPr>
            </a:lvl3pPr>
            <a:lvl4pPr marL="1600200" indent="-228600">
              <a:lnSpc>
                <a:spcPct val="90000"/>
              </a:lnSpc>
              <a:spcBef>
                <a:spcPts val="0"/>
              </a:spcBef>
              <a:spcAft>
                <a:spcPts val="600"/>
              </a:spcAft>
              <a:buFont typeface="Arial" panose="020B0604020202020204" pitchFamily="34" charset="0"/>
              <a:buChar char="•"/>
              <a:defRPr sz="2000">
                <a:solidFill>
                  <a:schemeClr val="bg1"/>
                </a:solidFill>
                <a:latin typeface="+mj-lt"/>
              </a:defRPr>
            </a:lvl4pPr>
            <a:lvl5pPr marL="2057400" indent="-228600">
              <a:lnSpc>
                <a:spcPct val="90000"/>
              </a:lnSpc>
              <a:spcBef>
                <a:spcPts val="0"/>
              </a:spcBef>
              <a:spcAft>
                <a:spcPts val="600"/>
              </a:spcAft>
              <a:buFont typeface="Arial" panose="020B0604020202020204" pitchFamily="34" charset="0"/>
              <a:buChar char="•"/>
              <a:defRPr sz="2000">
                <a:solidFill>
                  <a:schemeClr val="bg1"/>
                </a:solidFill>
                <a:latin typeface="+mj-lt"/>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12000"/>
              <a:t>Q</a:t>
            </a:r>
            <a:r>
              <a:rPr lang="en-US" sz="12000" spc="420" baseline="0">
                <a:solidFill>
                  <a:schemeClr val="accent2"/>
                </a:solidFill>
              </a:rPr>
              <a:t>&amp;</a:t>
            </a:r>
            <a:r>
              <a:rPr lang="en-US" sz="12000" spc="420" baseline="0"/>
              <a:t>A</a:t>
            </a:r>
          </a:p>
        </p:txBody>
      </p:sp>
    </p:spTree>
    <p:extLst>
      <p:ext uri="{BB962C8B-B14F-4D97-AF65-F5344CB8AC3E}">
        <p14:creationId xmlns:p14="http://schemas.microsoft.com/office/powerpoint/2010/main" val="2478340439"/>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WS: Thank You">
    <p:bg>
      <p:bgPr>
        <a:solidFill>
          <a:schemeClr val="tx1"/>
        </a:solidFill>
        <a:effectLst/>
      </p:bgPr>
    </p:bg>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BD40A527-CC26-2324-4469-53667B428CA5}"/>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DBF4474-8F97-2373-0561-45545DC942D5}"/>
              </a:ext>
            </a:extLst>
          </p:cNvPr>
          <p:cNvSpPr txBox="1"/>
          <p:nvPr userDrawn="1"/>
        </p:nvSpPr>
        <p:spPr>
          <a:xfrm>
            <a:off x="1190576" y="3602747"/>
            <a:ext cx="7637674" cy="1089529"/>
          </a:xfrm>
          <a:prstGeom prst="rect">
            <a:avLst/>
          </a:prstGeom>
        </p:spPr>
        <p:txBody>
          <a:bodyPr vert="horz" wrap="square" lIns="0" tIns="45720" rIns="91440" bIns="45720" rtlCol="0">
            <a:spAutoFit/>
          </a:bodyPr>
          <a:lstStyle>
            <a:lvl1pPr lvl="0" indent="0">
              <a:lnSpc>
                <a:spcPct val="90000"/>
              </a:lnSpc>
              <a:spcBef>
                <a:spcPts val="0"/>
              </a:spcBef>
              <a:spcAft>
                <a:spcPts val="600"/>
              </a:spcAft>
              <a:buFont typeface="Arial" panose="020B0604020202020204" pitchFamily="34" charset="0"/>
              <a:buNone/>
              <a:defRPr sz="8000" cap="all" baseline="0">
                <a:solidFill>
                  <a:schemeClr val="bg1"/>
                </a:solidFill>
                <a:latin typeface="+mj-lt"/>
              </a:defRPr>
            </a:lvl1pPr>
            <a:lvl2pPr marL="685800" indent="-228600">
              <a:lnSpc>
                <a:spcPct val="90000"/>
              </a:lnSpc>
              <a:spcBef>
                <a:spcPts val="0"/>
              </a:spcBef>
              <a:spcAft>
                <a:spcPts val="600"/>
              </a:spcAft>
              <a:buFont typeface="Arial" panose="020B0604020202020204" pitchFamily="34" charset="0"/>
              <a:buChar char="•"/>
              <a:defRPr sz="2000">
                <a:solidFill>
                  <a:schemeClr val="bg1"/>
                </a:solidFill>
                <a:latin typeface="+mj-lt"/>
              </a:defRPr>
            </a:lvl2pPr>
            <a:lvl3pPr marL="1143000" indent="-228600">
              <a:lnSpc>
                <a:spcPct val="90000"/>
              </a:lnSpc>
              <a:spcBef>
                <a:spcPts val="0"/>
              </a:spcBef>
              <a:spcAft>
                <a:spcPts val="600"/>
              </a:spcAft>
              <a:buFont typeface="Arial" panose="020B0604020202020204" pitchFamily="34" charset="0"/>
              <a:buChar char="•"/>
              <a:defRPr sz="2000">
                <a:solidFill>
                  <a:schemeClr val="bg1"/>
                </a:solidFill>
                <a:latin typeface="+mj-lt"/>
              </a:defRPr>
            </a:lvl3pPr>
            <a:lvl4pPr marL="1600200" indent="-228600">
              <a:lnSpc>
                <a:spcPct val="90000"/>
              </a:lnSpc>
              <a:spcBef>
                <a:spcPts val="0"/>
              </a:spcBef>
              <a:spcAft>
                <a:spcPts val="600"/>
              </a:spcAft>
              <a:buFont typeface="Arial" panose="020B0604020202020204" pitchFamily="34" charset="0"/>
              <a:buChar char="•"/>
              <a:defRPr sz="2000">
                <a:solidFill>
                  <a:schemeClr val="bg1"/>
                </a:solidFill>
                <a:latin typeface="+mj-lt"/>
              </a:defRPr>
            </a:lvl4pPr>
            <a:lvl5pPr marL="2057400" indent="-228600">
              <a:lnSpc>
                <a:spcPct val="90000"/>
              </a:lnSpc>
              <a:spcBef>
                <a:spcPts val="0"/>
              </a:spcBef>
              <a:spcAft>
                <a:spcPts val="600"/>
              </a:spcAft>
              <a:buFont typeface="Arial" panose="020B0604020202020204" pitchFamily="34" charset="0"/>
              <a:buChar char="•"/>
              <a:defRPr sz="2000">
                <a:solidFill>
                  <a:schemeClr val="bg1"/>
                </a:solidFill>
                <a:latin typeface="+mj-lt"/>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7200" cap="none" spc="200" baseline="0"/>
              <a:t>T</a:t>
            </a:r>
            <a:r>
              <a:rPr lang="en-US" sz="7200" cap="none"/>
              <a:t>hank </a:t>
            </a:r>
            <a:r>
              <a:rPr lang="en-US" sz="7200" cap="none" spc="-1000" baseline="0"/>
              <a:t>Y</a:t>
            </a:r>
            <a:r>
              <a:rPr lang="en-US" sz="7200" cap="none"/>
              <a:t>ou</a:t>
            </a:r>
            <a:endParaRPr lang="en-US" sz="7200" cap="none" spc="420" baseline="0"/>
          </a:p>
        </p:txBody>
      </p:sp>
    </p:spTree>
    <p:extLst>
      <p:ext uri="{BB962C8B-B14F-4D97-AF65-F5344CB8AC3E}">
        <p14:creationId xmlns:p14="http://schemas.microsoft.com/office/powerpoint/2010/main" val="4018432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WS: Video Placeholder">
    <p:bg>
      <p:bgPr>
        <a:solidFill>
          <a:srgbClr val="001625"/>
        </a:solidFill>
        <a:effectLst/>
      </p:bgPr>
    </p:bg>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ABB9FA6E-0516-3229-CC43-9947F77F3BFE}"/>
              </a:ext>
            </a:extLst>
          </p:cNvPr>
          <p:cNvSpPr/>
          <p:nvPr userDrawn="1">
            <p:custDataLst>
              <p:tags r:id="rId1"/>
            </p:custDataLst>
          </p:nvPr>
        </p:nvSpPr>
        <p:spPr>
          <a:xfrm>
            <a:off x="0" y="0"/>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19" name="Text Placeholder 11">
            <a:extLst>
              <a:ext uri="{FF2B5EF4-FFF2-40B4-BE49-F238E27FC236}">
                <a16:creationId xmlns:a16="http://schemas.microsoft.com/office/drawing/2014/main" id="{EBA3B74A-FB18-D2E9-7303-14C775B26CA6}"/>
              </a:ext>
            </a:extLst>
          </p:cNvPr>
          <p:cNvSpPr>
            <a:spLocks noGrp="1"/>
          </p:cNvSpPr>
          <p:nvPr>
            <p:ph type="body" sz="quarter" idx="11" hasCustomPrompt="1"/>
          </p:nvPr>
        </p:nvSpPr>
        <p:spPr>
          <a:xfrm>
            <a:off x="1182036" y="3544795"/>
            <a:ext cx="10438464" cy="553998"/>
          </a:xfrm>
          <a:ln w="3175">
            <a:solidFill>
              <a:schemeClr val="accent2"/>
            </a:solidFill>
          </a:ln>
        </p:spPr>
        <p:txBody>
          <a:bodyPr wrap="square" lIns="91440" tIns="91440" rIns="91440" bIns="91440" anchor="ctr" anchorCtr="0">
            <a:spAutoFit/>
          </a:bodyPr>
          <a:lstStyle>
            <a:lvl1pPr marL="0" indent="0" algn="l">
              <a:buNone/>
              <a:defRPr sz="2400" b="0" cap="none" spc="0" baseline="0">
                <a:solidFill>
                  <a:schemeClr val="accent2"/>
                </a:solidFill>
              </a:defRPr>
            </a:lvl1pPr>
          </a:lstStyle>
          <a:p>
            <a:pPr lvl="0"/>
            <a:r>
              <a:rPr lang="en-US"/>
              <a:t>Click to add description of image or video here.</a:t>
            </a:r>
          </a:p>
        </p:txBody>
      </p:sp>
      <p:sp>
        <p:nvSpPr>
          <p:cNvPr id="10" name="TextBox 9">
            <a:extLst>
              <a:ext uri="{FF2B5EF4-FFF2-40B4-BE49-F238E27FC236}">
                <a16:creationId xmlns:a16="http://schemas.microsoft.com/office/drawing/2014/main" id="{AEAEEBE2-93E7-6D8E-3616-C479583E4274}"/>
              </a:ext>
            </a:extLst>
          </p:cNvPr>
          <p:cNvSpPr txBox="1"/>
          <p:nvPr userDrawn="1"/>
        </p:nvSpPr>
        <p:spPr>
          <a:xfrm>
            <a:off x="1190576" y="1077818"/>
            <a:ext cx="8537624" cy="2086725"/>
          </a:xfrm>
          <a:prstGeom prst="rect">
            <a:avLst/>
          </a:prstGeom>
        </p:spPr>
        <p:txBody>
          <a:bodyPr vert="horz" wrap="square" lIns="0" tIns="45720" rIns="91440" bIns="45720" rtlCol="0">
            <a:spAutoFit/>
          </a:bodyPr>
          <a:lstStyle>
            <a:lvl1pPr lvl="0" indent="0">
              <a:lnSpc>
                <a:spcPct val="90000"/>
              </a:lnSpc>
              <a:spcBef>
                <a:spcPts val="0"/>
              </a:spcBef>
              <a:spcAft>
                <a:spcPts val="600"/>
              </a:spcAft>
              <a:buFont typeface="Arial" panose="020B0604020202020204" pitchFamily="34" charset="0"/>
              <a:buNone/>
              <a:defRPr sz="8000" cap="all" baseline="0">
                <a:solidFill>
                  <a:schemeClr val="bg1"/>
                </a:solidFill>
                <a:latin typeface="+mj-lt"/>
              </a:defRPr>
            </a:lvl1pPr>
            <a:lvl2pPr marL="685800" indent="-228600">
              <a:lnSpc>
                <a:spcPct val="90000"/>
              </a:lnSpc>
              <a:spcBef>
                <a:spcPts val="0"/>
              </a:spcBef>
              <a:spcAft>
                <a:spcPts val="600"/>
              </a:spcAft>
              <a:buFont typeface="Arial" panose="020B0604020202020204" pitchFamily="34" charset="0"/>
              <a:buChar char="•"/>
              <a:defRPr sz="2000">
                <a:solidFill>
                  <a:schemeClr val="bg1"/>
                </a:solidFill>
                <a:latin typeface="+mj-lt"/>
              </a:defRPr>
            </a:lvl2pPr>
            <a:lvl3pPr marL="1143000" indent="-228600">
              <a:lnSpc>
                <a:spcPct val="90000"/>
              </a:lnSpc>
              <a:spcBef>
                <a:spcPts val="0"/>
              </a:spcBef>
              <a:spcAft>
                <a:spcPts val="600"/>
              </a:spcAft>
              <a:buFont typeface="Arial" panose="020B0604020202020204" pitchFamily="34" charset="0"/>
              <a:buChar char="•"/>
              <a:defRPr sz="2000">
                <a:solidFill>
                  <a:schemeClr val="bg1"/>
                </a:solidFill>
                <a:latin typeface="+mj-lt"/>
              </a:defRPr>
            </a:lvl3pPr>
            <a:lvl4pPr marL="1600200" indent="-228600">
              <a:lnSpc>
                <a:spcPct val="90000"/>
              </a:lnSpc>
              <a:spcBef>
                <a:spcPts val="0"/>
              </a:spcBef>
              <a:spcAft>
                <a:spcPts val="600"/>
              </a:spcAft>
              <a:buFont typeface="Arial" panose="020B0604020202020204" pitchFamily="34" charset="0"/>
              <a:buChar char="•"/>
              <a:defRPr sz="2000">
                <a:solidFill>
                  <a:schemeClr val="bg1"/>
                </a:solidFill>
                <a:latin typeface="+mj-lt"/>
              </a:defRPr>
            </a:lvl4pPr>
            <a:lvl5pPr marL="2057400" indent="-228600">
              <a:lnSpc>
                <a:spcPct val="90000"/>
              </a:lnSpc>
              <a:spcBef>
                <a:spcPts val="0"/>
              </a:spcBef>
              <a:spcAft>
                <a:spcPts val="600"/>
              </a:spcAft>
              <a:buFont typeface="Arial" panose="020B0604020202020204" pitchFamily="34" charset="0"/>
              <a:buChar char="•"/>
              <a:defRPr sz="2000">
                <a:solidFill>
                  <a:schemeClr val="bg1"/>
                </a:solidFill>
                <a:latin typeface="+mj-lt"/>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7200" cap="none" spc="200" baseline="0"/>
              <a:t>Video Placeholder for Production</a:t>
            </a:r>
            <a:endParaRPr lang="en-US" sz="7200" cap="none" spc="420" baseline="0"/>
          </a:p>
        </p:txBody>
      </p:sp>
    </p:spTree>
    <p:extLst>
      <p:ext uri="{BB962C8B-B14F-4D97-AF65-F5344CB8AC3E}">
        <p14:creationId xmlns:p14="http://schemas.microsoft.com/office/powerpoint/2010/main" val="1473853339"/>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C Fund">
    <p:bg>
      <p:bgPr>
        <a:solidFill>
          <a:srgbClr val="EAF2FB"/>
        </a:solidFill>
        <a:effectLst/>
      </p:bgPr>
    </p:bg>
    <p:spTree>
      <p:nvGrpSpPr>
        <p:cNvPr id="1" name=""/>
        <p:cNvGrpSpPr/>
        <p:nvPr/>
      </p:nvGrpSpPr>
      <p:grpSpPr>
        <a:xfrm>
          <a:off x="0" y="0"/>
          <a:ext cx="0" cy="0"/>
          <a:chOff x="0" y="0"/>
          <a:chExt cx="0" cy="0"/>
        </a:xfrm>
      </p:grpSpPr>
      <p:sp>
        <p:nvSpPr>
          <p:cNvPr id="19" name="Do not remove" hidden="1">
            <a:extLst>
              <a:ext uri="{FF2B5EF4-FFF2-40B4-BE49-F238E27FC236}">
                <a16:creationId xmlns:a16="http://schemas.microsoft.com/office/drawing/2014/main" id="{B1B7AF0F-65F1-E0EE-8CAB-32C7EE661D9A}"/>
              </a:ext>
            </a:extLst>
          </p:cNvPr>
          <p:cNvSpPr/>
          <p:nvPr userDrawn="1">
            <p:custDataLst>
              <p:tags r:id="rId1"/>
            </p:custDataLst>
          </p:nvPr>
        </p:nvSpPr>
        <p:spPr>
          <a:xfrm>
            <a:off x="1" y="1"/>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13" name="Text Placeholder 12">
            <a:extLst>
              <a:ext uri="{FF2B5EF4-FFF2-40B4-BE49-F238E27FC236}">
                <a16:creationId xmlns:a16="http://schemas.microsoft.com/office/drawing/2014/main" id="{E174302A-375E-D24B-DD97-BFDFC9A39969}"/>
              </a:ext>
            </a:extLst>
          </p:cNvPr>
          <p:cNvSpPr>
            <a:spLocks noGrp="1"/>
          </p:cNvSpPr>
          <p:nvPr>
            <p:ph type="body" sz="quarter" idx="10" hasCustomPrompt="1"/>
          </p:nvPr>
        </p:nvSpPr>
        <p:spPr>
          <a:xfrm>
            <a:off x="1111785" y="2442145"/>
            <a:ext cx="8959315" cy="1479723"/>
          </a:xfrm>
          <a:prstGeom prst="rect">
            <a:avLst/>
          </a:prstGeom>
        </p:spPr>
        <p:txBody>
          <a:bodyPr lIns="0" anchor="t" anchorCtr="0"/>
          <a:lstStyle>
            <a:lvl1pPr marL="0" indent="0">
              <a:spcAft>
                <a:spcPts val="0"/>
              </a:spcAft>
              <a:buNone/>
              <a:defRPr sz="8000" spc="200" baseline="0">
                <a:solidFill>
                  <a:schemeClr val="tx1"/>
                </a:solidFill>
                <a:latin typeface="+mn-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B Acronym</a:t>
            </a:r>
          </a:p>
        </p:txBody>
      </p:sp>
      <p:sp>
        <p:nvSpPr>
          <p:cNvPr id="9" name="TextBox 8">
            <a:extLst>
              <a:ext uri="{FF2B5EF4-FFF2-40B4-BE49-F238E27FC236}">
                <a16:creationId xmlns:a16="http://schemas.microsoft.com/office/drawing/2014/main" id="{53900D6D-1CBA-7F2E-0E3C-A539CA1036EB}"/>
              </a:ext>
            </a:extLst>
          </p:cNvPr>
          <p:cNvSpPr txBox="1"/>
          <p:nvPr userDrawn="1"/>
        </p:nvSpPr>
        <p:spPr>
          <a:xfrm>
            <a:off x="1165444" y="2183369"/>
            <a:ext cx="8905656" cy="369332"/>
          </a:xfrm>
          <a:prstGeom prst="rect">
            <a:avLst/>
          </a:prstGeom>
          <a:noFill/>
        </p:spPr>
        <p:txBody>
          <a:bodyPr wrap="square" lIns="0" tIns="0" rIns="0" bIns="0">
            <a:spAutoFit/>
          </a:bodyPr>
          <a:lstStyle/>
          <a:p>
            <a:pPr lvl="0"/>
            <a:r>
              <a:rPr lang="en-US" sz="2400"/>
              <a:t>Fund Session</a:t>
            </a:r>
          </a:p>
        </p:txBody>
      </p:sp>
    </p:spTree>
    <p:extLst>
      <p:ext uri="{BB962C8B-B14F-4D97-AF65-F5344CB8AC3E}">
        <p14:creationId xmlns:p14="http://schemas.microsoft.com/office/powerpoint/2010/main" val="126163844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IC LPAC">
    <p:bg>
      <p:bgPr>
        <a:blipFill dpi="0" rotWithShape="1">
          <a:blip>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26C3B011-258E-75A2-1781-B2B4F72C1941}"/>
              </a:ext>
            </a:extLst>
          </p:cNvPr>
          <p:cNvSpPr/>
          <p:nvPr userDrawn="1">
            <p:custDataLst>
              <p:tags r:id="rId1"/>
            </p:custDataLst>
          </p:nvPr>
        </p:nvSpPr>
        <p:spPr>
          <a:xfrm>
            <a:off x="1" y="1"/>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13" name="Text Placeholder 12">
            <a:extLst>
              <a:ext uri="{FF2B5EF4-FFF2-40B4-BE49-F238E27FC236}">
                <a16:creationId xmlns:a16="http://schemas.microsoft.com/office/drawing/2014/main" id="{E174302A-375E-D24B-DD97-BFDFC9A39969}"/>
              </a:ext>
            </a:extLst>
          </p:cNvPr>
          <p:cNvSpPr>
            <a:spLocks noGrp="1"/>
          </p:cNvSpPr>
          <p:nvPr>
            <p:ph type="body" sz="quarter" idx="10" hasCustomPrompt="1"/>
          </p:nvPr>
        </p:nvSpPr>
        <p:spPr>
          <a:xfrm>
            <a:off x="1111785" y="2442145"/>
            <a:ext cx="8959315" cy="1479723"/>
          </a:xfrm>
          <a:prstGeom prst="rect">
            <a:avLst/>
          </a:prstGeom>
        </p:spPr>
        <p:txBody>
          <a:bodyPr lIns="0" anchor="t" anchorCtr="0"/>
          <a:lstStyle>
            <a:lvl1pPr marL="0" indent="0">
              <a:spcAft>
                <a:spcPts val="0"/>
              </a:spcAft>
              <a:buNone/>
              <a:defRPr sz="8000" spc="200" baseline="0">
                <a:solidFill>
                  <a:schemeClr val="tx1"/>
                </a:solidFill>
                <a:latin typeface="+mn-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B Acronym</a:t>
            </a:r>
          </a:p>
        </p:txBody>
      </p:sp>
      <p:sp>
        <p:nvSpPr>
          <p:cNvPr id="9" name="TextBox 8">
            <a:extLst>
              <a:ext uri="{FF2B5EF4-FFF2-40B4-BE49-F238E27FC236}">
                <a16:creationId xmlns:a16="http://schemas.microsoft.com/office/drawing/2014/main" id="{53900D6D-1CBA-7F2E-0E3C-A539CA1036EB}"/>
              </a:ext>
            </a:extLst>
          </p:cNvPr>
          <p:cNvSpPr txBox="1"/>
          <p:nvPr userDrawn="1"/>
        </p:nvSpPr>
        <p:spPr>
          <a:xfrm>
            <a:off x="1165444" y="2183369"/>
            <a:ext cx="8905656" cy="369332"/>
          </a:xfrm>
          <a:prstGeom prst="rect">
            <a:avLst/>
          </a:prstGeom>
          <a:noFill/>
        </p:spPr>
        <p:txBody>
          <a:bodyPr wrap="square" lIns="0" tIns="0" rIns="0" bIns="0">
            <a:spAutoFit/>
          </a:bodyPr>
          <a:lstStyle/>
          <a:p>
            <a:pPr lvl="0"/>
            <a:r>
              <a:rPr lang="en-US" sz="2400"/>
              <a:t>LPAC Session</a:t>
            </a:r>
          </a:p>
        </p:txBody>
      </p:sp>
    </p:spTree>
    <p:extLst>
      <p:ext uri="{BB962C8B-B14F-4D97-AF65-F5344CB8AC3E}">
        <p14:creationId xmlns:p14="http://schemas.microsoft.com/office/powerpoint/2010/main" val="498734798"/>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IC Title Only">
    <p:bg>
      <p:bgPr>
        <a:solidFill>
          <a:srgbClr val="EAF2FB"/>
        </a:solid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0D13997B-6812-C127-1F69-2021BF6125D5}"/>
              </a:ext>
            </a:extLst>
          </p:cNvPr>
          <p:cNvSpPr/>
          <p:nvPr userDrawn="1">
            <p:custDataLst>
              <p:tags r:id="rId1"/>
            </p:custDataLst>
          </p:nvPr>
        </p:nvSpPr>
        <p:spPr>
          <a:xfrm>
            <a:off x="1" y="1"/>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rot="0" spcFirstLastPara="0" vertOverflow="overflow" horzOverflow="overflow" vert="horz" wrap="square" lIns="365760" tIns="1280160" rIns="365760" bIns="182880" numCol="1" spcCol="0" rtlCol="0" fromWordArt="0" anchor="ctr" anchorCtr="0" forceAA="0" compatLnSpc="1">
            <a:prstTxWarp prst="textNoShape">
              <a:avLst/>
            </a:prstTxWarp>
            <a:noAutofit/>
          </a:bodyPr>
          <a:lstStyle/>
          <a:p>
            <a:pPr algn="l">
              <a:spcAft>
                <a:spcPts val="600"/>
              </a:spcAft>
            </a:pPr>
            <a:endParaRPr lang="en-US" sz="2000" b="1">
              <a:solidFill>
                <a:schemeClr val="accent2"/>
              </a:solidFill>
            </a:endParaRPr>
          </a:p>
        </p:txBody>
      </p:sp>
      <p:sp>
        <p:nvSpPr>
          <p:cNvPr id="13" name="Text Placeholder 12">
            <a:extLst>
              <a:ext uri="{FF2B5EF4-FFF2-40B4-BE49-F238E27FC236}">
                <a16:creationId xmlns:a16="http://schemas.microsoft.com/office/drawing/2014/main" id="{E174302A-375E-D24B-DD97-BFDFC9A39969}"/>
              </a:ext>
            </a:extLst>
          </p:cNvPr>
          <p:cNvSpPr>
            <a:spLocks noGrp="1"/>
          </p:cNvSpPr>
          <p:nvPr>
            <p:ph type="body" sz="quarter" idx="10" hasCustomPrompt="1"/>
          </p:nvPr>
        </p:nvSpPr>
        <p:spPr>
          <a:xfrm>
            <a:off x="1184745" y="2061441"/>
            <a:ext cx="8959315" cy="1785104"/>
          </a:xfrm>
          <a:prstGeom prst="rect">
            <a:avLst/>
          </a:prstGeom>
        </p:spPr>
        <p:txBody>
          <a:bodyPr lIns="0" anchor="t" anchorCtr="0">
            <a:spAutoFit/>
          </a:bodyPr>
          <a:lstStyle>
            <a:lvl1pPr marL="0" indent="0">
              <a:spcAft>
                <a:spcPts val="0"/>
              </a:spcAft>
              <a:buNone/>
              <a:defRPr sz="5400" spc="0" baseline="0">
                <a:solidFill>
                  <a:schemeClr val="tx1"/>
                </a:solidFill>
                <a:latin typeface="+mn-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Presentation </a:t>
            </a:r>
          </a:p>
          <a:p>
            <a:pPr lvl="0"/>
            <a:r>
              <a:rPr lang="en-US"/>
              <a:t>Title</a:t>
            </a:r>
          </a:p>
        </p:txBody>
      </p:sp>
    </p:spTree>
    <p:extLst>
      <p:ext uri="{BB962C8B-B14F-4D97-AF65-F5344CB8AC3E}">
        <p14:creationId xmlns:p14="http://schemas.microsoft.com/office/powerpoint/2010/main" val="2226427154"/>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IC Title + Speaker">
    <p:bg>
      <p:bgPr>
        <a:blipFill dpi="0" rotWithShape="1">
          <a:blip>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46E98C45-B395-69CD-68DC-5BAEB5AE1658}"/>
              </a:ext>
            </a:extLst>
          </p:cNvPr>
          <p:cNvSpPr/>
          <p:nvPr userDrawn="1">
            <p:custDataLst>
              <p:tags r:id="rId1"/>
            </p:custDataLst>
          </p:nvPr>
        </p:nvSpPr>
        <p:spPr>
          <a:xfrm>
            <a:off x="1" y="1"/>
            <a:ext cx="12700" cy="12700"/>
          </a:xfrm>
          <a:prstGeom prst="octagon">
            <a:avLst/>
          </a:prstGeom>
          <a:noFill/>
          <a:ln w="9525">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14:hiddenLine>
            </a:ext>
          </a:extLst>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13" name="Text Placeholder 12">
            <a:extLst>
              <a:ext uri="{FF2B5EF4-FFF2-40B4-BE49-F238E27FC236}">
                <a16:creationId xmlns:a16="http://schemas.microsoft.com/office/drawing/2014/main" id="{E174302A-375E-D24B-DD97-BFDFC9A39969}"/>
              </a:ext>
            </a:extLst>
          </p:cNvPr>
          <p:cNvSpPr>
            <a:spLocks noGrp="1"/>
          </p:cNvSpPr>
          <p:nvPr>
            <p:ph type="body" sz="quarter" idx="10" hasCustomPrompt="1"/>
          </p:nvPr>
        </p:nvSpPr>
        <p:spPr>
          <a:xfrm>
            <a:off x="1131241" y="1862713"/>
            <a:ext cx="8939859" cy="1479723"/>
          </a:xfrm>
          <a:prstGeom prst="rect">
            <a:avLst/>
          </a:prstGeom>
        </p:spPr>
        <p:txBody>
          <a:bodyPr lIns="0" anchor="t" anchorCtr="0"/>
          <a:lstStyle>
            <a:lvl1pPr marL="0" indent="0">
              <a:spcAft>
                <a:spcPts val="0"/>
              </a:spcAft>
              <a:buNone/>
              <a:defRPr sz="6600" spc="0" baseline="0">
                <a:solidFill>
                  <a:schemeClr val="tx1"/>
                </a:solidFill>
                <a:latin typeface="+mn-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Presentation Title</a:t>
            </a:r>
          </a:p>
        </p:txBody>
      </p:sp>
      <p:sp>
        <p:nvSpPr>
          <p:cNvPr id="2" name="Table Placeholder 5">
            <a:extLst>
              <a:ext uri="{FF2B5EF4-FFF2-40B4-BE49-F238E27FC236}">
                <a16:creationId xmlns:a16="http://schemas.microsoft.com/office/drawing/2014/main" id="{92AC7941-95A2-5A4F-7320-1BAF2DB8999F}"/>
              </a:ext>
            </a:extLst>
          </p:cNvPr>
          <p:cNvSpPr>
            <a:spLocks noGrp="1"/>
          </p:cNvSpPr>
          <p:nvPr>
            <p:ph type="tbl" sz="quarter" idx="21"/>
          </p:nvPr>
        </p:nvSpPr>
        <p:spPr>
          <a:xfrm>
            <a:off x="1187449" y="2915024"/>
            <a:ext cx="2838451" cy="838200"/>
          </a:xfrm>
        </p:spPr>
        <p:txBody>
          <a:bodyPr/>
          <a:lstStyle>
            <a:lvl1pPr algn="l">
              <a:defRPr sz="1600">
                <a:solidFill>
                  <a:schemeClr val="tx1"/>
                </a:solidFill>
              </a:defRPr>
            </a:lvl1pPr>
          </a:lstStyle>
          <a:p>
            <a:r>
              <a:rPr lang="en-US"/>
              <a:t>Click icon to add table</a:t>
            </a:r>
          </a:p>
        </p:txBody>
      </p:sp>
    </p:spTree>
    <p:extLst>
      <p:ext uri="{BB962C8B-B14F-4D97-AF65-F5344CB8AC3E}">
        <p14:creationId xmlns:p14="http://schemas.microsoft.com/office/powerpoint/2010/main" val="232208675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4.png"/><Relationship Id="rId5" Type="http://schemas.openxmlformats.org/officeDocument/2006/relationships/theme" Target="../theme/theme2.xml"/><Relationship Id="rId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425822-8162-9448-772B-A35658DCC4B0}"/>
              </a:ext>
            </a:extLst>
          </p:cNvPr>
          <p:cNvSpPr>
            <a:spLocks noGrp="1"/>
          </p:cNvSpPr>
          <p:nvPr>
            <p:ph type="title"/>
          </p:nvPr>
        </p:nvSpPr>
        <p:spPr>
          <a:xfrm>
            <a:off x="571500" y="580979"/>
            <a:ext cx="11049000" cy="886397"/>
          </a:xfrm>
          <a:prstGeom prst="rect">
            <a:avLst/>
          </a:prstGeom>
        </p:spPr>
        <p:txBody>
          <a:bodyPr vert="horz" lIns="0" tIns="0" rIns="91440" bIns="0" rtlCol="0" anchor="t" anchorCtr="0">
            <a:spAutoFit/>
          </a:bodyPr>
          <a:lstStyle/>
          <a:p>
            <a:r>
              <a:rPr lang="en-US"/>
              <a:t>Title is sentence case in Season Mix </a:t>
            </a:r>
            <a:br>
              <a:rPr lang="en-US"/>
            </a:br>
            <a:r>
              <a:rPr lang="en-US"/>
              <a:t>without punctuation 32 pt</a:t>
            </a:r>
          </a:p>
        </p:txBody>
      </p:sp>
      <p:sp>
        <p:nvSpPr>
          <p:cNvPr id="3" name="Text Placeholder 2">
            <a:extLst>
              <a:ext uri="{FF2B5EF4-FFF2-40B4-BE49-F238E27FC236}">
                <a16:creationId xmlns:a16="http://schemas.microsoft.com/office/drawing/2014/main" id="{E6A8ED21-7B4A-847C-A86F-BF9FBD78A6D4}"/>
              </a:ext>
            </a:extLst>
          </p:cNvPr>
          <p:cNvSpPr>
            <a:spLocks noGrp="1"/>
          </p:cNvSpPr>
          <p:nvPr>
            <p:ph type="body" idx="1"/>
          </p:nvPr>
        </p:nvSpPr>
        <p:spPr>
          <a:xfrm>
            <a:off x="571500" y="1717789"/>
            <a:ext cx="11049000" cy="3806711"/>
          </a:xfrm>
          <a:prstGeom prst="rect">
            <a:avLst/>
          </a:prstGeom>
        </p:spPr>
        <p:txBody>
          <a:bodyPr vert="horz" lIns="0" tIns="45720" rIns="91440" bIns="45720" rtlCol="0">
            <a:noAutofit/>
          </a:bodyPr>
          <a:lstStyle/>
          <a:p>
            <a:pPr lvl="0"/>
            <a:r>
              <a:rPr lang="en-US"/>
              <a:t>Click to edit Master text styles 20 pt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0ACFFE1-48E3-44F5-2DF0-786CA715E9CB}"/>
              </a:ext>
            </a:extLst>
          </p:cNvPr>
          <p:cNvSpPr>
            <a:spLocks noGrp="1"/>
          </p:cNvSpPr>
          <p:nvPr>
            <p:ph type="ftr" sz="quarter" idx="3"/>
          </p:nvPr>
        </p:nvSpPr>
        <p:spPr>
          <a:xfrm>
            <a:off x="571500" y="5807075"/>
            <a:ext cx="11049000" cy="365125"/>
          </a:xfrm>
          <a:prstGeom prst="rect">
            <a:avLst/>
          </a:prstGeom>
        </p:spPr>
        <p:txBody>
          <a:bodyPr vert="horz" lIns="0" tIns="45720" rIns="91440" bIns="45720" rtlCol="0" anchor="b" anchorCtr="0"/>
          <a:lstStyle>
            <a:lvl1pPr algn="l">
              <a:defRPr sz="800">
                <a:solidFill>
                  <a:srgbClr val="000000"/>
                </a:solidFill>
                <a:latin typeface="+mn-lt"/>
              </a:defRPr>
            </a:lvl1pPr>
          </a:lstStyle>
          <a:p>
            <a:endParaRPr lang="en-US">
              <a:latin typeface="+mn-lt"/>
            </a:endParaRPr>
          </a:p>
        </p:txBody>
      </p:sp>
      <p:sp>
        <p:nvSpPr>
          <p:cNvPr id="6" name="Slide Number Placeholder 5">
            <a:extLst>
              <a:ext uri="{FF2B5EF4-FFF2-40B4-BE49-F238E27FC236}">
                <a16:creationId xmlns:a16="http://schemas.microsoft.com/office/drawing/2014/main" id="{7692A9A6-3DDF-5EBA-B6AB-1EE2EDF4E9A3}"/>
              </a:ext>
            </a:extLst>
          </p:cNvPr>
          <p:cNvSpPr>
            <a:spLocks noGrp="1"/>
          </p:cNvSpPr>
          <p:nvPr>
            <p:ph type="sldNum" sz="quarter" idx="4"/>
          </p:nvPr>
        </p:nvSpPr>
        <p:spPr>
          <a:xfrm>
            <a:off x="11406935" y="6277021"/>
            <a:ext cx="210377" cy="184666"/>
          </a:xfrm>
          <a:prstGeom prst="rect">
            <a:avLst/>
          </a:prstGeom>
        </p:spPr>
        <p:txBody>
          <a:bodyPr vert="horz" wrap="square" lIns="0" tIns="45720" rIns="0" bIns="45720" rtlCol="0" anchor="ctr">
            <a:spAutoFit/>
          </a:bodyPr>
          <a:lstStyle>
            <a:lvl1pPr algn="r">
              <a:defRPr sz="600" b="0" spc="100" baseline="0">
                <a:solidFill>
                  <a:schemeClr val="tx1"/>
                </a:solidFill>
                <a:latin typeface="+mn-lt"/>
              </a:defRPr>
            </a:lvl1pPr>
          </a:lstStyle>
          <a:p>
            <a:fld id="{0D521F11-246F-48A6-9F75-8F8484239A65}" type="slidenum">
              <a:rPr lang="en-US" smtClean="0"/>
              <a:pPr/>
              <a:t>‹#›</a:t>
            </a:fld>
            <a:endParaRPr lang="en-US">
              <a:latin typeface="+mn-lt"/>
            </a:endParaRPr>
          </a:p>
        </p:txBody>
      </p:sp>
      <p:cxnSp>
        <p:nvCxnSpPr>
          <p:cNvPr id="10" name="Straight Connector 9">
            <a:extLst>
              <a:ext uri="{FF2B5EF4-FFF2-40B4-BE49-F238E27FC236}">
                <a16:creationId xmlns:a16="http://schemas.microsoft.com/office/drawing/2014/main" id="{4AC18BB7-7108-C91C-51EE-A4BA2B6577A0}"/>
              </a:ext>
            </a:extLst>
          </p:cNvPr>
          <p:cNvCxnSpPr>
            <a:cxnSpLocks/>
          </p:cNvCxnSpPr>
          <p:nvPr/>
        </p:nvCxnSpPr>
        <p:spPr>
          <a:xfrm>
            <a:off x="11214628" y="6369354"/>
            <a:ext cx="187408" cy="0"/>
          </a:xfrm>
          <a:prstGeom prst="line">
            <a:avLst/>
          </a:prstGeom>
          <a:ln w="6350">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58549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34"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Lst>
  <p:hf hd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F80FF"/>
          </p15:clr>
        </p15:guide>
        <p15:guide id="2" pos="7680">
          <p15:clr>
            <a:srgbClr val="FF80FF"/>
          </p15:clr>
        </p15:guide>
        <p15:guide id="3" pos="360">
          <p15:clr>
            <a:srgbClr val="FF80FF"/>
          </p15:clr>
        </p15:guide>
        <p15:guide id="4" pos="744">
          <p15:clr>
            <a:srgbClr val="FF80FF"/>
          </p15:clr>
        </p15:guide>
        <p15:guide id="5" pos="960">
          <p15:clr>
            <a:srgbClr val="FF80FF"/>
          </p15:clr>
        </p15:guide>
        <p15:guide id="6" pos="1344">
          <p15:clr>
            <a:srgbClr val="FF80FF"/>
          </p15:clr>
        </p15:guide>
        <p15:guide id="7" pos="1560">
          <p15:clr>
            <a:srgbClr val="FF80FF"/>
          </p15:clr>
        </p15:guide>
        <p15:guide id="8" pos="1936">
          <p15:clr>
            <a:srgbClr val="FF80FF"/>
          </p15:clr>
        </p15:guide>
        <p15:guide id="9" pos="2152">
          <p15:clr>
            <a:srgbClr val="FF80FF"/>
          </p15:clr>
        </p15:guide>
        <p15:guide id="10" pos="2536">
          <p15:clr>
            <a:srgbClr val="FF80FF"/>
          </p15:clr>
        </p15:guide>
        <p15:guide id="11" pos="2752">
          <p15:clr>
            <a:srgbClr val="FF80FF"/>
          </p15:clr>
        </p15:guide>
        <p15:guide id="12" pos="3136">
          <p15:clr>
            <a:srgbClr val="FF80FF"/>
          </p15:clr>
        </p15:guide>
        <p15:guide id="13" pos="3352">
          <p15:clr>
            <a:srgbClr val="FF80FF"/>
          </p15:clr>
        </p15:guide>
        <p15:guide id="14" pos="3736">
          <p15:clr>
            <a:srgbClr val="FF80FF"/>
          </p15:clr>
        </p15:guide>
        <p15:guide id="15" pos="3952">
          <p15:clr>
            <a:srgbClr val="FF80FF"/>
          </p15:clr>
        </p15:guide>
        <p15:guide id="16" pos="4328">
          <p15:clr>
            <a:srgbClr val="FF80FF"/>
          </p15:clr>
        </p15:guide>
        <p15:guide id="17" pos="4544">
          <p15:clr>
            <a:srgbClr val="FF80FF"/>
          </p15:clr>
        </p15:guide>
        <p15:guide id="18" pos="4928">
          <p15:clr>
            <a:srgbClr val="FF80FF"/>
          </p15:clr>
        </p15:guide>
        <p15:guide id="19" pos="5144">
          <p15:clr>
            <a:srgbClr val="FF80FF"/>
          </p15:clr>
        </p15:guide>
        <p15:guide id="20" pos="5528">
          <p15:clr>
            <a:srgbClr val="FF80FF"/>
          </p15:clr>
        </p15:guide>
        <p15:guide id="21" pos="5744">
          <p15:clr>
            <a:srgbClr val="FF80FF"/>
          </p15:clr>
        </p15:guide>
        <p15:guide id="22" pos="6128">
          <p15:clr>
            <a:srgbClr val="FF80FF"/>
          </p15:clr>
        </p15:guide>
        <p15:guide id="23" pos="6344">
          <p15:clr>
            <a:srgbClr val="FF80FF"/>
          </p15:clr>
        </p15:guide>
        <p15:guide id="24" pos="6720">
          <p15:clr>
            <a:srgbClr val="FF80FF"/>
          </p15:clr>
        </p15:guide>
        <p15:guide id="25" pos="6936">
          <p15:clr>
            <a:srgbClr val="FF80FF"/>
          </p15:clr>
        </p15:guide>
        <p15:guide id="26" pos="7320">
          <p15:clr>
            <a:srgbClr val="FF80FF"/>
          </p15:clr>
        </p15:guide>
        <p15:guide id="27" orient="horz">
          <p15:clr>
            <a:srgbClr val="FF80FF"/>
          </p15:clr>
        </p15:guide>
        <p15:guide id="28" orient="horz" pos="4320">
          <p15:clr>
            <a:srgbClr val="FF80FF"/>
          </p15:clr>
        </p15:guide>
        <p15:guide id="29" orient="horz" pos="360">
          <p15:clr>
            <a:srgbClr val="FF80FF"/>
          </p15:clr>
        </p15:guide>
        <p15:guide id="30" orient="horz" pos="456">
          <p15:clr>
            <a:srgbClr val="FF80FF"/>
          </p15:clr>
        </p15:guide>
        <p15:guide id="31" orient="horz" pos="672">
          <p15:clr>
            <a:srgbClr val="FF80FF"/>
          </p15:clr>
        </p15:guide>
        <p15:guide id="32" orient="horz" pos="768">
          <p15:clr>
            <a:srgbClr val="FF80FF"/>
          </p15:clr>
        </p15:guide>
        <p15:guide id="33" orient="horz" pos="984">
          <p15:clr>
            <a:srgbClr val="FF80FF"/>
          </p15:clr>
        </p15:guide>
        <p15:guide id="34" orient="horz" pos="1080">
          <p15:clr>
            <a:srgbClr val="FF80FF"/>
          </p15:clr>
        </p15:guide>
        <p15:guide id="35" orient="horz" pos="1296">
          <p15:clr>
            <a:srgbClr val="FF80FF"/>
          </p15:clr>
        </p15:guide>
        <p15:guide id="36" orient="horz" pos="1392">
          <p15:clr>
            <a:srgbClr val="FF80FF"/>
          </p15:clr>
        </p15:guide>
        <p15:guide id="37" orient="horz" pos="1608">
          <p15:clr>
            <a:srgbClr val="FF80FF"/>
          </p15:clr>
        </p15:guide>
        <p15:guide id="38" orient="horz" pos="1704">
          <p15:clr>
            <a:srgbClr val="FF80FF"/>
          </p15:clr>
        </p15:guide>
        <p15:guide id="39" orient="horz" pos="1920">
          <p15:clr>
            <a:srgbClr val="FF80FF"/>
          </p15:clr>
        </p15:guide>
        <p15:guide id="40" orient="horz" pos="2016">
          <p15:clr>
            <a:srgbClr val="FF80FF"/>
          </p15:clr>
        </p15:guide>
        <p15:guide id="41" orient="horz" pos="2232">
          <p15:clr>
            <a:srgbClr val="FF80FF"/>
          </p15:clr>
        </p15:guide>
        <p15:guide id="42" orient="horz" pos="2328">
          <p15:clr>
            <a:srgbClr val="FF80FF"/>
          </p15:clr>
        </p15:guide>
        <p15:guide id="43" orient="horz" pos="2544">
          <p15:clr>
            <a:srgbClr val="FF80FF"/>
          </p15:clr>
        </p15:guide>
        <p15:guide id="44" orient="horz" pos="2640">
          <p15:clr>
            <a:srgbClr val="FF80FF"/>
          </p15:clr>
        </p15:guide>
        <p15:guide id="45" orient="horz" pos="2856">
          <p15:clr>
            <a:srgbClr val="FF80FF"/>
          </p15:clr>
        </p15:guide>
        <p15:guide id="46" orient="horz" pos="2952">
          <p15:clr>
            <a:srgbClr val="FF80FF"/>
          </p15:clr>
        </p15:guide>
        <p15:guide id="47" orient="horz" pos="3168">
          <p15:clr>
            <a:srgbClr val="FF80FF"/>
          </p15:clr>
        </p15:guide>
        <p15:guide id="48" orient="horz" pos="3264">
          <p15:clr>
            <a:srgbClr val="FF80FF"/>
          </p15:clr>
        </p15:guide>
        <p15:guide id="49" orient="horz" pos="3480">
          <p15:clr>
            <a:srgbClr val="FF80FF"/>
          </p15:clr>
        </p15:guide>
        <p15:guide id="50" orient="horz" pos="3576">
          <p15:clr>
            <a:srgbClr val="FF80FF"/>
          </p15:clr>
        </p15:guide>
        <p15:guide id="51" orient="horz" pos="3792">
          <p15:clr>
            <a:srgbClr val="FF80FF"/>
          </p15:clr>
        </p15:guide>
        <p15:guide id="52" orient="horz" pos="3888">
          <p15:clr>
            <a:srgbClr val="FF80F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425822-8162-9448-772B-A35658DCC4B0}"/>
              </a:ext>
            </a:extLst>
          </p:cNvPr>
          <p:cNvSpPr>
            <a:spLocks noGrp="1"/>
          </p:cNvSpPr>
          <p:nvPr>
            <p:ph type="title"/>
          </p:nvPr>
        </p:nvSpPr>
        <p:spPr>
          <a:xfrm>
            <a:off x="571500" y="580980"/>
            <a:ext cx="11049000" cy="886397"/>
          </a:xfrm>
          <a:prstGeom prst="rect">
            <a:avLst/>
          </a:prstGeom>
        </p:spPr>
        <p:txBody>
          <a:bodyPr vert="horz" lIns="0" tIns="0" rIns="91440" bIns="0" rtlCol="0" anchor="t" anchorCtr="0">
            <a:spAutoFit/>
          </a:bodyPr>
          <a:lstStyle/>
          <a:p>
            <a:r>
              <a:rPr lang="en-US"/>
              <a:t>Title is sentence case in Season Mix </a:t>
            </a:r>
            <a:br>
              <a:rPr lang="en-US"/>
            </a:br>
            <a:r>
              <a:rPr lang="en-US"/>
              <a:t>without punctuation 32 pt</a:t>
            </a:r>
          </a:p>
        </p:txBody>
      </p:sp>
      <p:sp>
        <p:nvSpPr>
          <p:cNvPr id="3" name="Text Placeholder 2">
            <a:extLst>
              <a:ext uri="{FF2B5EF4-FFF2-40B4-BE49-F238E27FC236}">
                <a16:creationId xmlns:a16="http://schemas.microsoft.com/office/drawing/2014/main" id="{E6A8ED21-7B4A-847C-A86F-BF9FBD78A6D4}"/>
              </a:ext>
            </a:extLst>
          </p:cNvPr>
          <p:cNvSpPr>
            <a:spLocks noGrp="1"/>
          </p:cNvSpPr>
          <p:nvPr>
            <p:ph type="body" idx="1"/>
          </p:nvPr>
        </p:nvSpPr>
        <p:spPr>
          <a:xfrm>
            <a:off x="571500" y="1717790"/>
            <a:ext cx="11049000" cy="3806711"/>
          </a:xfrm>
          <a:prstGeom prst="rect">
            <a:avLst/>
          </a:prstGeom>
        </p:spPr>
        <p:txBody>
          <a:bodyPr vert="horz" lIns="0" tIns="45720" rIns="91440" bIns="45720" rtlCol="0">
            <a:noAutofit/>
          </a:bodyPr>
          <a:lstStyle/>
          <a:p>
            <a:pPr lvl="0"/>
            <a:r>
              <a:rPr lang="en-US"/>
              <a:t>Click to edit Master text styles 20 pt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0ACFFE1-48E3-44F5-2DF0-786CA715E9CB}"/>
              </a:ext>
            </a:extLst>
          </p:cNvPr>
          <p:cNvSpPr>
            <a:spLocks noGrp="1"/>
          </p:cNvSpPr>
          <p:nvPr>
            <p:ph type="ftr" sz="quarter" idx="3"/>
          </p:nvPr>
        </p:nvSpPr>
        <p:spPr>
          <a:xfrm>
            <a:off x="571500" y="5807076"/>
            <a:ext cx="11049000" cy="365125"/>
          </a:xfrm>
          <a:prstGeom prst="rect">
            <a:avLst/>
          </a:prstGeom>
        </p:spPr>
        <p:txBody>
          <a:bodyPr vert="horz" lIns="0" tIns="45720" rIns="91440" bIns="45720" rtlCol="0" anchor="b" anchorCtr="0"/>
          <a:lstStyle>
            <a:lvl1pPr algn="l">
              <a:defRPr sz="800">
                <a:solidFill>
                  <a:srgbClr val="000000"/>
                </a:solidFill>
              </a:defRPr>
            </a:lvl1pPr>
          </a:lstStyle>
          <a:p>
            <a:endParaRPr lang="en-US"/>
          </a:p>
        </p:txBody>
      </p:sp>
      <p:sp>
        <p:nvSpPr>
          <p:cNvPr id="6" name="Slide Number Placeholder 5">
            <a:extLst>
              <a:ext uri="{FF2B5EF4-FFF2-40B4-BE49-F238E27FC236}">
                <a16:creationId xmlns:a16="http://schemas.microsoft.com/office/drawing/2014/main" id="{7692A9A6-3DDF-5EBA-B6AB-1EE2EDF4E9A3}"/>
              </a:ext>
            </a:extLst>
          </p:cNvPr>
          <p:cNvSpPr>
            <a:spLocks noGrp="1"/>
          </p:cNvSpPr>
          <p:nvPr>
            <p:ph type="sldNum" sz="quarter" idx="4"/>
          </p:nvPr>
        </p:nvSpPr>
        <p:spPr>
          <a:xfrm>
            <a:off x="11406937" y="6277023"/>
            <a:ext cx="210377" cy="184666"/>
          </a:xfrm>
          <a:prstGeom prst="rect">
            <a:avLst/>
          </a:prstGeom>
        </p:spPr>
        <p:txBody>
          <a:bodyPr vert="horz" wrap="square" lIns="0" tIns="45720" rIns="0" bIns="45720" rtlCol="0" anchor="ctr">
            <a:spAutoFit/>
          </a:bodyPr>
          <a:lstStyle>
            <a:lvl1pPr algn="r">
              <a:defRPr sz="600" b="0" spc="100" baseline="0">
                <a:solidFill>
                  <a:schemeClr val="tx1"/>
                </a:solidFill>
              </a:defRPr>
            </a:lvl1pPr>
          </a:lstStyle>
          <a:p>
            <a:fld id="{0D521F11-246F-48A6-9F75-8F8484239A65}" type="slidenum">
              <a:rPr lang="en-US" smtClean="0"/>
              <a:pPr/>
              <a:t>‹#›</a:t>
            </a:fld>
            <a:endParaRPr lang="en-US"/>
          </a:p>
        </p:txBody>
      </p:sp>
      <p:cxnSp>
        <p:nvCxnSpPr>
          <p:cNvPr id="10" name="Straight Connector 9">
            <a:extLst>
              <a:ext uri="{FF2B5EF4-FFF2-40B4-BE49-F238E27FC236}">
                <a16:creationId xmlns:a16="http://schemas.microsoft.com/office/drawing/2014/main" id="{4AC18BB7-7108-C91C-51EE-A4BA2B6577A0}"/>
              </a:ext>
            </a:extLst>
          </p:cNvPr>
          <p:cNvCxnSpPr>
            <a:cxnSpLocks/>
          </p:cNvCxnSpPr>
          <p:nvPr/>
        </p:nvCxnSpPr>
        <p:spPr>
          <a:xfrm>
            <a:off x="11214628" y="6369355"/>
            <a:ext cx="187408" cy="0"/>
          </a:xfrm>
          <a:prstGeom prst="line">
            <a:avLst/>
          </a:prstGeom>
          <a:ln w="6350">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54DF698-6862-CC1A-E8EF-44C8451802C1}"/>
              </a:ext>
            </a:extLst>
          </p:cNvPr>
          <p:cNvPicPr>
            <a:picLocks noChangeAspect="1"/>
          </p:cNvPicPr>
          <p:nvPr userDrawn="1"/>
        </p:nvPicPr>
        <p:blipFill>
          <a:blip r:embed="rId6"/>
          <a:srcRect t="22313" b="25763"/>
          <a:stretch>
            <a:fillRect/>
          </a:stretch>
        </p:blipFill>
        <p:spPr>
          <a:xfrm>
            <a:off x="9919399" y="6126638"/>
            <a:ext cx="1540924" cy="533400"/>
          </a:xfrm>
          <a:prstGeom prst="rect">
            <a:avLst/>
          </a:prstGeom>
        </p:spPr>
      </p:pic>
    </p:spTree>
    <p:extLst>
      <p:ext uri="{BB962C8B-B14F-4D97-AF65-F5344CB8AC3E}">
        <p14:creationId xmlns:p14="http://schemas.microsoft.com/office/powerpoint/2010/main" val="98585998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hf hdr="0" dt="0"/>
  <p:txStyles>
    <p:titleStyle>
      <a:lvl1pPr algn="l" defTabSz="914377"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685783" indent="-228594" algn="l" defTabSz="914377"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2pPr>
      <a:lvl3pPr marL="1142971" indent="-228594" algn="l" defTabSz="914377"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4pPr>
      <a:lvl5pPr marL="2057349" indent="-228594" algn="l" defTabSz="914377"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F80FF"/>
          </p15:clr>
        </p15:guide>
        <p15:guide id="2" pos="13653" userDrawn="1">
          <p15:clr>
            <a:srgbClr val="FF80FF"/>
          </p15:clr>
        </p15:guide>
        <p15:guide id="3" pos="640" userDrawn="1">
          <p15:clr>
            <a:srgbClr val="FF80FF"/>
          </p15:clr>
        </p15:guide>
        <p15:guide id="4" pos="1323" userDrawn="1">
          <p15:clr>
            <a:srgbClr val="FF80FF"/>
          </p15:clr>
        </p15:guide>
        <p15:guide id="5" pos="1707" userDrawn="1">
          <p15:clr>
            <a:srgbClr val="FF80FF"/>
          </p15:clr>
        </p15:guide>
        <p15:guide id="6" pos="2389" userDrawn="1">
          <p15:clr>
            <a:srgbClr val="FF80FF"/>
          </p15:clr>
        </p15:guide>
        <p15:guide id="7" pos="2773" userDrawn="1">
          <p15:clr>
            <a:srgbClr val="FF80FF"/>
          </p15:clr>
        </p15:guide>
        <p15:guide id="8" pos="3441" userDrawn="1">
          <p15:clr>
            <a:srgbClr val="FF80FF"/>
          </p15:clr>
        </p15:guide>
        <p15:guide id="9" pos="3825" userDrawn="1">
          <p15:clr>
            <a:srgbClr val="FF80FF"/>
          </p15:clr>
        </p15:guide>
        <p15:guide id="10" pos="4508" userDrawn="1">
          <p15:clr>
            <a:srgbClr val="FF80FF"/>
          </p15:clr>
        </p15:guide>
        <p15:guide id="11" pos="4892" userDrawn="1">
          <p15:clr>
            <a:srgbClr val="FF80FF"/>
          </p15:clr>
        </p15:guide>
        <p15:guide id="12" pos="5575" userDrawn="1">
          <p15:clr>
            <a:srgbClr val="FF80FF"/>
          </p15:clr>
        </p15:guide>
        <p15:guide id="13" pos="5959" userDrawn="1">
          <p15:clr>
            <a:srgbClr val="FF80FF"/>
          </p15:clr>
        </p15:guide>
        <p15:guide id="14" pos="6641" userDrawn="1">
          <p15:clr>
            <a:srgbClr val="FF80FF"/>
          </p15:clr>
        </p15:guide>
        <p15:guide id="15" pos="7025" userDrawn="1">
          <p15:clr>
            <a:srgbClr val="FF80FF"/>
          </p15:clr>
        </p15:guide>
        <p15:guide id="16" pos="7695" userDrawn="1">
          <p15:clr>
            <a:srgbClr val="FF80FF"/>
          </p15:clr>
        </p15:guide>
        <p15:guide id="17" pos="8079" userDrawn="1">
          <p15:clr>
            <a:srgbClr val="FF80FF"/>
          </p15:clr>
        </p15:guide>
        <p15:guide id="18" pos="8761" userDrawn="1">
          <p15:clr>
            <a:srgbClr val="FF80FF"/>
          </p15:clr>
        </p15:guide>
        <p15:guide id="19" pos="9145" userDrawn="1">
          <p15:clr>
            <a:srgbClr val="FF80FF"/>
          </p15:clr>
        </p15:guide>
        <p15:guide id="20" pos="9828" userDrawn="1">
          <p15:clr>
            <a:srgbClr val="FF80FF"/>
          </p15:clr>
        </p15:guide>
        <p15:guide id="21" pos="10212" userDrawn="1">
          <p15:clr>
            <a:srgbClr val="FF80FF"/>
          </p15:clr>
        </p15:guide>
        <p15:guide id="22" pos="10895" userDrawn="1">
          <p15:clr>
            <a:srgbClr val="FF80FF"/>
          </p15:clr>
        </p15:guide>
        <p15:guide id="23" pos="11279" userDrawn="1">
          <p15:clr>
            <a:srgbClr val="FF80FF"/>
          </p15:clr>
        </p15:guide>
        <p15:guide id="24" pos="11947" userDrawn="1">
          <p15:clr>
            <a:srgbClr val="FF80FF"/>
          </p15:clr>
        </p15:guide>
        <p15:guide id="25" pos="12331" userDrawn="1">
          <p15:clr>
            <a:srgbClr val="FF80FF"/>
          </p15:clr>
        </p15:guide>
        <p15:guide id="26" pos="13013" userDrawn="1">
          <p15:clr>
            <a:srgbClr val="FF80FF"/>
          </p15:clr>
        </p15:guide>
        <p15:guide id="27" orient="horz" userDrawn="1">
          <p15:clr>
            <a:srgbClr val="FF80FF"/>
          </p15:clr>
        </p15:guide>
        <p15:guide id="28" orient="horz" pos="7680" userDrawn="1">
          <p15:clr>
            <a:srgbClr val="FF80FF"/>
          </p15:clr>
        </p15:guide>
        <p15:guide id="29" orient="horz" pos="640" userDrawn="1">
          <p15:clr>
            <a:srgbClr val="FF80FF"/>
          </p15:clr>
        </p15:guide>
        <p15:guide id="30" orient="horz" pos="811" userDrawn="1">
          <p15:clr>
            <a:srgbClr val="FF80FF"/>
          </p15:clr>
        </p15:guide>
        <p15:guide id="31" orient="horz" pos="1195" userDrawn="1">
          <p15:clr>
            <a:srgbClr val="FF80FF"/>
          </p15:clr>
        </p15:guide>
        <p15:guide id="32" orient="horz" pos="1365" userDrawn="1">
          <p15:clr>
            <a:srgbClr val="FF80FF"/>
          </p15:clr>
        </p15:guide>
        <p15:guide id="33" orient="horz" pos="1749" userDrawn="1">
          <p15:clr>
            <a:srgbClr val="FF80FF"/>
          </p15:clr>
        </p15:guide>
        <p15:guide id="34" orient="horz" pos="1920" userDrawn="1">
          <p15:clr>
            <a:srgbClr val="FF80FF"/>
          </p15:clr>
        </p15:guide>
        <p15:guide id="35" orient="horz" pos="2304" userDrawn="1">
          <p15:clr>
            <a:srgbClr val="FF80FF"/>
          </p15:clr>
        </p15:guide>
        <p15:guide id="36" orient="horz" pos="2475" userDrawn="1">
          <p15:clr>
            <a:srgbClr val="FF80FF"/>
          </p15:clr>
        </p15:guide>
        <p15:guide id="37" orient="horz" pos="2859" userDrawn="1">
          <p15:clr>
            <a:srgbClr val="FF80FF"/>
          </p15:clr>
        </p15:guide>
        <p15:guide id="38" orient="horz" pos="3029" userDrawn="1">
          <p15:clr>
            <a:srgbClr val="FF80FF"/>
          </p15:clr>
        </p15:guide>
        <p15:guide id="39" orient="horz" pos="3413" userDrawn="1">
          <p15:clr>
            <a:srgbClr val="FF80FF"/>
          </p15:clr>
        </p15:guide>
        <p15:guide id="40" orient="horz" pos="3584" userDrawn="1">
          <p15:clr>
            <a:srgbClr val="FF80FF"/>
          </p15:clr>
        </p15:guide>
        <p15:guide id="41" orient="horz" pos="3968" userDrawn="1">
          <p15:clr>
            <a:srgbClr val="FF80FF"/>
          </p15:clr>
        </p15:guide>
        <p15:guide id="42" orient="horz" pos="4139" userDrawn="1">
          <p15:clr>
            <a:srgbClr val="FF80FF"/>
          </p15:clr>
        </p15:guide>
        <p15:guide id="43" orient="horz" pos="4523" userDrawn="1">
          <p15:clr>
            <a:srgbClr val="FF80FF"/>
          </p15:clr>
        </p15:guide>
        <p15:guide id="44" orient="horz" pos="4693" userDrawn="1">
          <p15:clr>
            <a:srgbClr val="FF80FF"/>
          </p15:clr>
        </p15:guide>
        <p15:guide id="45" orient="horz" pos="5077" userDrawn="1">
          <p15:clr>
            <a:srgbClr val="FF80FF"/>
          </p15:clr>
        </p15:guide>
        <p15:guide id="46" orient="horz" pos="5248" userDrawn="1">
          <p15:clr>
            <a:srgbClr val="FF80FF"/>
          </p15:clr>
        </p15:guide>
        <p15:guide id="47" orient="horz" pos="5632" userDrawn="1">
          <p15:clr>
            <a:srgbClr val="FF80FF"/>
          </p15:clr>
        </p15:guide>
        <p15:guide id="48" orient="horz" pos="5803" userDrawn="1">
          <p15:clr>
            <a:srgbClr val="FF80FF"/>
          </p15:clr>
        </p15:guide>
        <p15:guide id="49" orient="horz" pos="6187" userDrawn="1">
          <p15:clr>
            <a:srgbClr val="FF80FF"/>
          </p15:clr>
        </p15:guide>
        <p15:guide id="50" orient="horz" pos="6357" userDrawn="1">
          <p15:clr>
            <a:srgbClr val="FF80FF"/>
          </p15:clr>
        </p15:guide>
        <p15:guide id="51" orient="horz" pos="6741" userDrawn="1">
          <p15:clr>
            <a:srgbClr val="FF80FF"/>
          </p15:clr>
        </p15:guide>
        <p15:guide id="52" orient="horz" pos="6912" userDrawn="1">
          <p15:clr>
            <a:srgbClr val="FF80FF"/>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1.emf"/></Relationships>
</file>

<file path=ppt/slides/_rels/slide2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6.svg"/></Relationships>
</file>

<file path=ppt/slides/_rels/slide3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92EF0-0A36-3D91-3B3A-ECE62416539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1FE9BA-06C5-C515-CB39-04F1405A7D36}"/>
              </a:ext>
            </a:extLst>
          </p:cNvPr>
          <p:cNvSpPr>
            <a:spLocks noGrp="1"/>
          </p:cNvSpPr>
          <p:nvPr>
            <p:ph type="body" sz="quarter" idx="10"/>
          </p:nvPr>
        </p:nvSpPr>
        <p:spPr>
          <a:xfrm>
            <a:off x="1016001" y="1304972"/>
            <a:ext cx="10136188" cy="3139321"/>
          </a:xfrm>
        </p:spPr>
        <p:txBody>
          <a:bodyPr/>
          <a:lstStyle/>
          <a:p>
            <a:r>
              <a:rPr lang="en-US" b="1" dirty="0">
                <a:latin typeface="+mj-lt"/>
              </a:rPr>
              <a:t>The Third Wave: Addressing Global Imbalances</a:t>
            </a:r>
          </a:p>
          <a:p>
            <a:r>
              <a:rPr lang="en-US" sz="3600" dirty="0">
                <a:latin typeface="+mj-lt"/>
              </a:rPr>
              <a:t>8 September 2026</a:t>
            </a:r>
          </a:p>
          <a:p>
            <a:r>
              <a:rPr lang="en-US" dirty="0">
                <a:latin typeface="+mj-lt"/>
              </a:rPr>
              <a:t> </a:t>
            </a:r>
          </a:p>
        </p:txBody>
      </p:sp>
      <p:sp>
        <p:nvSpPr>
          <p:cNvPr id="3" name="TextBox 2">
            <a:extLst>
              <a:ext uri="{FF2B5EF4-FFF2-40B4-BE49-F238E27FC236}">
                <a16:creationId xmlns:a16="http://schemas.microsoft.com/office/drawing/2014/main" id="{DB0EA2F0-1C46-B5C5-B3CC-BAA6817FFB1A}"/>
              </a:ext>
            </a:extLst>
          </p:cNvPr>
          <p:cNvSpPr txBox="1"/>
          <p:nvPr/>
        </p:nvSpPr>
        <p:spPr>
          <a:xfrm>
            <a:off x="1039811" y="4235095"/>
            <a:ext cx="5589589" cy="1015663"/>
          </a:xfrm>
          <a:prstGeom prst="rect">
            <a:avLst/>
          </a:prstGeom>
          <a:noFill/>
        </p:spPr>
        <p:txBody>
          <a:bodyPr wrap="square" lIns="0">
            <a:spAutoFit/>
          </a:bodyPr>
          <a:lstStyle/>
          <a:p>
            <a:pPr defTabSz="914377">
              <a:buClrTx/>
            </a:pPr>
            <a:r>
              <a:rPr lang="en-US" sz="2000" b="1" kern="1200" dirty="0">
                <a:solidFill>
                  <a:srgbClr val="002540"/>
                </a:solidFill>
                <a:latin typeface="Season Sans"/>
                <a:ea typeface="+mn-ea"/>
                <a:cs typeface="+mn-cs"/>
              </a:rPr>
              <a:t>Gita Gopinath</a:t>
            </a:r>
          </a:p>
          <a:p>
            <a:pPr defTabSz="914377">
              <a:buClrTx/>
            </a:pPr>
            <a:r>
              <a:rPr lang="en-US" sz="2000" kern="1200" dirty="0">
                <a:solidFill>
                  <a:srgbClr val="002540"/>
                </a:solidFill>
                <a:latin typeface="Season Sans"/>
                <a:ea typeface="+mn-ea"/>
                <a:cs typeface="+mn-cs"/>
              </a:rPr>
              <a:t>Gregory and Ania Coffey Professor of Economics</a:t>
            </a:r>
          </a:p>
          <a:p>
            <a:pPr defTabSz="914377">
              <a:buClrTx/>
            </a:pPr>
            <a:r>
              <a:rPr lang="en-US" sz="2000" kern="1200" dirty="0">
                <a:solidFill>
                  <a:srgbClr val="002540"/>
                </a:solidFill>
                <a:latin typeface="Season Sans"/>
                <a:ea typeface="+mn-ea"/>
                <a:cs typeface="+mn-cs"/>
              </a:rPr>
              <a:t>Harvard University</a:t>
            </a:r>
          </a:p>
        </p:txBody>
      </p:sp>
      <p:sp>
        <p:nvSpPr>
          <p:cNvPr id="5" name="TextBox 4">
            <a:extLst>
              <a:ext uri="{FF2B5EF4-FFF2-40B4-BE49-F238E27FC236}">
                <a16:creationId xmlns:a16="http://schemas.microsoft.com/office/drawing/2014/main" id="{C5DBE2DB-9173-2038-79DB-DA6E16C466CA}"/>
              </a:ext>
            </a:extLst>
          </p:cNvPr>
          <p:cNvSpPr txBox="1"/>
          <p:nvPr/>
        </p:nvSpPr>
        <p:spPr>
          <a:xfrm>
            <a:off x="1032728" y="5696716"/>
            <a:ext cx="8183717" cy="400110"/>
          </a:xfrm>
          <a:prstGeom prst="rect">
            <a:avLst/>
          </a:prstGeom>
          <a:noFill/>
        </p:spPr>
        <p:txBody>
          <a:bodyPr wrap="square" lIns="0">
            <a:spAutoFit/>
          </a:bodyPr>
          <a:lstStyle/>
          <a:p>
            <a:pPr defTabSz="914377">
              <a:buClrTx/>
            </a:pPr>
            <a:r>
              <a:rPr lang="en-US" sz="2000" i="1" kern="1200" dirty="0">
                <a:solidFill>
                  <a:srgbClr val="002540"/>
                </a:solidFill>
                <a:latin typeface="Season Sans"/>
                <a:ea typeface="+mn-ea"/>
                <a:cs typeface="+mn-cs"/>
              </a:rPr>
              <a:t>Prepared for the Macro Policy Seminar (Harvard University)</a:t>
            </a:r>
          </a:p>
        </p:txBody>
      </p:sp>
      <p:pic>
        <p:nvPicPr>
          <p:cNvPr id="6" name="Picture 5" descr="52nd G7 summit - Wikipedia">
            <a:extLst>
              <a:ext uri="{FF2B5EF4-FFF2-40B4-BE49-F238E27FC236}">
                <a16:creationId xmlns:a16="http://schemas.microsoft.com/office/drawing/2014/main" id="{EE40F271-27F6-A4C2-9493-FEF278D423DD}"/>
              </a:ext>
            </a:extLst>
          </p:cNvPr>
          <p:cNvPicPr>
            <a:picLocks noChangeAspect="1"/>
          </p:cNvPicPr>
          <p:nvPr/>
        </p:nvPicPr>
        <p:blipFill>
          <a:blip r:embed="rId2"/>
          <a:stretch>
            <a:fillRect/>
          </a:stretch>
        </p:blipFill>
        <p:spPr>
          <a:xfrm>
            <a:off x="10137913" y="5067279"/>
            <a:ext cx="1264963" cy="1355483"/>
          </a:xfrm>
          <a:prstGeom prst="rect">
            <a:avLst/>
          </a:prstGeom>
        </p:spPr>
      </p:pic>
      <p:sp>
        <p:nvSpPr>
          <p:cNvPr id="8" name="TextBox 7">
            <a:extLst>
              <a:ext uri="{FF2B5EF4-FFF2-40B4-BE49-F238E27FC236}">
                <a16:creationId xmlns:a16="http://schemas.microsoft.com/office/drawing/2014/main" id="{D29492AB-6307-5383-F122-6EBC4F66DFAC}"/>
              </a:ext>
            </a:extLst>
          </p:cNvPr>
          <p:cNvSpPr txBox="1"/>
          <p:nvPr/>
        </p:nvSpPr>
        <p:spPr>
          <a:xfrm>
            <a:off x="9409044" y="3911929"/>
            <a:ext cx="2525741" cy="830997"/>
          </a:xfrm>
          <a:prstGeom prst="rect">
            <a:avLst/>
          </a:prstGeom>
          <a:noFill/>
        </p:spPr>
        <p:txBody>
          <a:bodyPr wrap="square">
            <a:spAutoFit/>
          </a:bodyPr>
          <a:lstStyle/>
          <a:p>
            <a:pPr algn="ctr"/>
            <a:r>
              <a:rPr lang="fr-BE" sz="1600" b="1" dirty="0">
                <a:solidFill>
                  <a:schemeClr val="accent4"/>
                </a:solidFill>
                <a:effectLst/>
                <a:latin typeface="+mn-lt"/>
              </a:rPr>
              <a:t>Report by Bai, Gopinath, Rey, and Weber </a:t>
            </a:r>
            <a:r>
              <a:rPr lang="fr-BE" sz="1600" dirty="0">
                <a:solidFill>
                  <a:schemeClr val="accent4"/>
                </a:solidFill>
                <a:effectLst/>
                <a:latin typeface="+mn-lt"/>
              </a:rPr>
              <a:t>(March 2026)</a:t>
            </a:r>
            <a:endParaRPr lang="fr-BE" sz="1600" dirty="0">
              <a:solidFill>
                <a:schemeClr val="accent4"/>
              </a:solidFill>
              <a:latin typeface="+mn-lt"/>
            </a:endParaRPr>
          </a:p>
        </p:txBody>
      </p:sp>
    </p:spTree>
    <p:extLst>
      <p:ext uri="{BB962C8B-B14F-4D97-AF65-F5344CB8AC3E}">
        <p14:creationId xmlns:p14="http://schemas.microsoft.com/office/powerpoint/2010/main" val="2281765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ED010555-D1FF-1C0D-1C7D-5EF9880C4E36}"/>
            </a:ext>
          </a:extLst>
        </p:cNvPr>
        <p:cNvGrpSpPr/>
        <p:nvPr/>
      </p:nvGrpSpPr>
      <p:grpSpPr>
        <a:xfrm>
          <a:off x="0" y="0"/>
          <a:ext cx="0" cy="0"/>
          <a:chOff x="0" y="0"/>
          <a:chExt cx="0" cy="0"/>
        </a:xfrm>
      </p:grpSpPr>
      <p:graphicFrame>
        <p:nvGraphicFramePr>
          <p:cNvPr id="27" name="Chart 26">
            <a:extLst>
              <a:ext uri="{FF2B5EF4-FFF2-40B4-BE49-F238E27FC236}">
                <a16:creationId xmlns:a16="http://schemas.microsoft.com/office/drawing/2014/main" id="{17C02F80-D5DD-90A6-03D0-E3D9385182FF}"/>
              </a:ext>
            </a:extLst>
          </p:cNvPr>
          <p:cNvGraphicFramePr>
            <a:graphicFrameLocks/>
          </p:cNvGraphicFramePr>
          <p:nvPr>
            <p:extLst>
              <p:ext uri="{D42A27DB-BD31-4B8C-83A1-F6EECF244321}">
                <p14:modId xmlns:p14="http://schemas.microsoft.com/office/powerpoint/2010/main" val="3185940549"/>
              </p:ext>
            </p:extLst>
          </p:nvPr>
        </p:nvGraphicFramePr>
        <p:xfrm>
          <a:off x="571500" y="1439256"/>
          <a:ext cx="11049000" cy="4724648"/>
        </p:xfrm>
        <a:graphic>
          <a:graphicData uri="http://schemas.openxmlformats.org/drawingml/2006/chart">
            <c:chart xmlns:c="http://schemas.openxmlformats.org/drawingml/2006/chart" xmlns:r="http://schemas.openxmlformats.org/officeDocument/2006/relationships" r:id="rId3"/>
          </a:graphicData>
        </a:graphic>
      </p:graphicFrame>
      <p:sp>
        <p:nvSpPr>
          <p:cNvPr id="70" name="Google Shape;70;p9">
            <a:extLst>
              <a:ext uri="{FF2B5EF4-FFF2-40B4-BE49-F238E27FC236}">
                <a16:creationId xmlns:a16="http://schemas.microsoft.com/office/drawing/2014/main" id="{BAB23BEA-0B0E-0519-9798-B441A732D8B2}"/>
              </a:ext>
            </a:extLst>
          </p:cNvPr>
          <p:cNvSpPr txBox="1">
            <a:spLocks noGrp="1"/>
          </p:cNvSpPr>
          <p:nvPr>
            <p:ph type="title"/>
          </p:nvPr>
        </p:nvSpPr>
        <p:spPr>
          <a:xfrm>
            <a:off x="571500" y="511529"/>
            <a:ext cx="11049000" cy="553998"/>
          </a:xfrm>
        </p:spPr>
        <p:txBody>
          <a:bodyPr spcFirstLastPara="1" vert="horz" wrap="square" lIns="0" tIns="0" rIns="0" bIns="0" rtlCol="0" anchor="t" anchorCtr="0">
            <a:spAutoFit/>
          </a:bodyPr>
          <a:lstStyle/>
          <a:p>
            <a:pPr lvl="0" algn="ctr"/>
            <a:r>
              <a:rPr lang="en-US" sz="4000" b="1">
                <a:sym typeface="Spectral"/>
              </a:rPr>
              <a:t>The </a:t>
            </a:r>
            <a:r>
              <a:rPr lang="en-US" sz="4000" b="1" dirty="0">
                <a:sym typeface="Spectral"/>
              </a:rPr>
              <a:t>Third Wave of Global Imbalances</a:t>
            </a:r>
          </a:p>
        </p:txBody>
      </p:sp>
      <p:sp>
        <p:nvSpPr>
          <p:cNvPr id="23" name="Slide Number Placeholder 22">
            <a:extLst>
              <a:ext uri="{FF2B5EF4-FFF2-40B4-BE49-F238E27FC236}">
                <a16:creationId xmlns:a16="http://schemas.microsoft.com/office/drawing/2014/main" id="{DB7F0468-818C-30EF-62AB-907559BD4C4C}"/>
              </a:ext>
            </a:extLst>
          </p:cNvPr>
          <p:cNvSpPr>
            <a:spLocks noGrp="1"/>
          </p:cNvSpPr>
          <p:nvPr>
            <p:ph type="sldNum" sz="quarter" idx="12"/>
          </p:nvPr>
        </p:nvSpPr>
        <p:spPr/>
        <p:txBody>
          <a:bodyPr/>
          <a:lstStyle/>
          <a:p>
            <a:fld id="{0D521F11-246F-48A6-9F75-8F8484239A65}" type="slidenum">
              <a:rPr lang="en-US" smtClean="0"/>
              <a:t>2</a:t>
            </a:fld>
            <a:endParaRPr lang="en-US"/>
          </a:p>
        </p:txBody>
      </p:sp>
      <p:sp>
        <p:nvSpPr>
          <p:cNvPr id="15" name="TextBox 14">
            <a:extLst>
              <a:ext uri="{FF2B5EF4-FFF2-40B4-BE49-F238E27FC236}">
                <a16:creationId xmlns:a16="http://schemas.microsoft.com/office/drawing/2014/main" id="{40DAC805-FF37-C7A1-D5D2-8C437F2FBC7B}"/>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WEO (April 2026)</a:t>
            </a:r>
          </a:p>
        </p:txBody>
      </p:sp>
      <p:sp>
        <p:nvSpPr>
          <p:cNvPr id="17" name="TextBox 16">
            <a:extLst>
              <a:ext uri="{FF2B5EF4-FFF2-40B4-BE49-F238E27FC236}">
                <a16:creationId xmlns:a16="http://schemas.microsoft.com/office/drawing/2014/main" id="{BB74C5FB-05E8-1C3E-4128-89C861C5E803}"/>
              </a:ext>
            </a:extLst>
          </p:cNvPr>
          <p:cNvSpPr txBox="1"/>
          <p:nvPr/>
        </p:nvSpPr>
        <p:spPr>
          <a:xfrm>
            <a:off x="1948408" y="2678670"/>
            <a:ext cx="1667911" cy="400110"/>
          </a:xfrm>
          <a:prstGeom prst="rect">
            <a:avLst/>
          </a:prstGeom>
          <a:noFill/>
        </p:spPr>
        <p:txBody>
          <a:bodyPr wrap="square" rtlCol="0">
            <a:spAutoFit/>
          </a:bodyPr>
          <a:lstStyle/>
          <a:p>
            <a:pPr algn="ctr"/>
            <a:r>
              <a:rPr lang="fr-BE" sz="2000" dirty="0">
                <a:solidFill>
                  <a:schemeClr val="accent4"/>
                </a:solidFill>
                <a:latin typeface="+mn-lt"/>
              </a:rPr>
              <a:t>Plaza Accord</a:t>
            </a:r>
          </a:p>
        </p:txBody>
      </p:sp>
      <p:sp>
        <p:nvSpPr>
          <p:cNvPr id="18" name="TextBox 17">
            <a:extLst>
              <a:ext uri="{FF2B5EF4-FFF2-40B4-BE49-F238E27FC236}">
                <a16:creationId xmlns:a16="http://schemas.microsoft.com/office/drawing/2014/main" id="{D9E6779B-A2B4-984D-9E41-0048469F36DB}"/>
              </a:ext>
            </a:extLst>
          </p:cNvPr>
          <p:cNvSpPr txBox="1"/>
          <p:nvPr/>
        </p:nvSpPr>
        <p:spPr>
          <a:xfrm>
            <a:off x="6918635" y="2544743"/>
            <a:ext cx="1035641" cy="400110"/>
          </a:xfrm>
          <a:prstGeom prst="rect">
            <a:avLst/>
          </a:prstGeom>
          <a:noFill/>
        </p:spPr>
        <p:txBody>
          <a:bodyPr wrap="square" rtlCol="0">
            <a:spAutoFit/>
          </a:bodyPr>
          <a:lstStyle/>
          <a:p>
            <a:pPr algn="ctr"/>
            <a:r>
              <a:rPr lang="fr-BE" sz="2000" dirty="0">
                <a:solidFill>
                  <a:schemeClr val="accent4"/>
                </a:solidFill>
                <a:latin typeface="+mn-lt"/>
              </a:rPr>
              <a:t>GFC</a:t>
            </a:r>
          </a:p>
        </p:txBody>
      </p:sp>
      <p:sp>
        <p:nvSpPr>
          <p:cNvPr id="24" name="Oval 23">
            <a:extLst>
              <a:ext uri="{FF2B5EF4-FFF2-40B4-BE49-F238E27FC236}">
                <a16:creationId xmlns:a16="http://schemas.microsoft.com/office/drawing/2014/main" id="{7FB0A5F2-4227-3E32-02C5-255D35A08951}"/>
              </a:ext>
            </a:extLst>
          </p:cNvPr>
          <p:cNvSpPr/>
          <p:nvPr/>
        </p:nvSpPr>
        <p:spPr>
          <a:xfrm>
            <a:off x="2599483" y="2351176"/>
            <a:ext cx="365760" cy="365760"/>
          </a:xfrm>
          <a:prstGeom prst="ellipse">
            <a:avLst/>
          </a:prstGeom>
          <a:solidFill>
            <a:schemeClr val="accent3"/>
          </a:solidFill>
          <a:ln w="9525">
            <a:solidFill>
              <a:schemeClr val="bg1"/>
            </a:solidFill>
          </a:ln>
        </p:spPr>
        <p:txBody>
          <a:bodyPr vert="horz" lIns="45720" tIns="0" rIns="45720" bIns="0" rtlCol="0" anchor="ctr">
            <a:noAutofit/>
          </a:bodyPr>
          <a:lstStyle/>
          <a:p>
            <a:pPr algn="l">
              <a:spcAft>
                <a:spcPts val="600"/>
              </a:spcAft>
            </a:pPr>
            <a:r>
              <a:rPr lang="fr-BE" sz="2000" b="1" dirty="0">
                <a:solidFill>
                  <a:schemeClr val="bg1"/>
                </a:solidFill>
              </a:rPr>
              <a:t>1</a:t>
            </a:r>
          </a:p>
        </p:txBody>
      </p:sp>
      <p:sp>
        <p:nvSpPr>
          <p:cNvPr id="25" name="Oval 24">
            <a:extLst>
              <a:ext uri="{FF2B5EF4-FFF2-40B4-BE49-F238E27FC236}">
                <a16:creationId xmlns:a16="http://schemas.microsoft.com/office/drawing/2014/main" id="{7B88B129-E2EA-8829-1511-A2D33615919E}"/>
              </a:ext>
            </a:extLst>
          </p:cNvPr>
          <p:cNvSpPr/>
          <p:nvPr/>
        </p:nvSpPr>
        <p:spPr>
          <a:xfrm>
            <a:off x="7253575" y="2236400"/>
            <a:ext cx="365760" cy="365760"/>
          </a:xfrm>
          <a:prstGeom prst="ellipse">
            <a:avLst/>
          </a:prstGeom>
          <a:solidFill>
            <a:schemeClr val="accent3"/>
          </a:solidFill>
          <a:ln w="9525">
            <a:solidFill>
              <a:schemeClr val="bg1"/>
            </a:solidFill>
          </a:ln>
        </p:spPr>
        <p:txBody>
          <a:bodyPr vert="horz" lIns="45720" tIns="0" rIns="45720" bIns="0" rtlCol="0" anchor="ctr">
            <a:noAutofit/>
          </a:bodyPr>
          <a:lstStyle/>
          <a:p>
            <a:pPr algn="l">
              <a:spcAft>
                <a:spcPts val="600"/>
              </a:spcAft>
            </a:pPr>
            <a:r>
              <a:rPr lang="fr-BE" sz="2000" b="1" dirty="0">
                <a:solidFill>
                  <a:schemeClr val="bg1"/>
                </a:solidFill>
              </a:rPr>
              <a:t>2</a:t>
            </a:r>
          </a:p>
        </p:txBody>
      </p:sp>
      <p:sp>
        <p:nvSpPr>
          <p:cNvPr id="26" name="Oval 25">
            <a:extLst>
              <a:ext uri="{FF2B5EF4-FFF2-40B4-BE49-F238E27FC236}">
                <a16:creationId xmlns:a16="http://schemas.microsoft.com/office/drawing/2014/main" id="{534CC8BC-CAD2-D504-80D6-4A32AFEC378A}"/>
              </a:ext>
            </a:extLst>
          </p:cNvPr>
          <p:cNvSpPr/>
          <p:nvPr/>
        </p:nvSpPr>
        <p:spPr>
          <a:xfrm>
            <a:off x="11103499" y="2441583"/>
            <a:ext cx="365760" cy="365760"/>
          </a:xfrm>
          <a:prstGeom prst="ellipse">
            <a:avLst/>
          </a:prstGeom>
          <a:solidFill>
            <a:schemeClr val="accent3"/>
          </a:solidFill>
          <a:ln w="9525">
            <a:solidFill>
              <a:schemeClr val="bg1"/>
            </a:solidFill>
          </a:ln>
        </p:spPr>
        <p:txBody>
          <a:bodyPr vert="horz" lIns="45720" tIns="0" rIns="45720" bIns="0" rtlCol="0" anchor="ctr">
            <a:noAutofit/>
          </a:bodyPr>
          <a:lstStyle/>
          <a:p>
            <a:pPr algn="l">
              <a:spcAft>
                <a:spcPts val="600"/>
              </a:spcAft>
            </a:pPr>
            <a:r>
              <a:rPr lang="fr-BE" sz="2000" b="1" dirty="0">
                <a:solidFill>
                  <a:schemeClr val="bg1"/>
                </a:solidFill>
              </a:rPr>
              <a:t>3</a:t>
            </a:r>
          </a:p>
        </p:txBody>
      </p:sp>
    </p:spTree>
    <p:extLst>
      <p:ext uri="{BB962C8B-B14F-4D97-AF65-F5344CB8AC3E}">
        <p14:creationId xmlns:p14="http://schemas.microsoft.com/office/powerpoint/2010/main" val="1493428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E75D99B-33F2-2E5F-3226-2F05D98ADA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4BB714-6204-3325-C5D4-84719F60704C}"/>
              </a:ext>
            </a:extLst>
          </p:cNvPr>
          <p:cNvSpPr>
            <a:spLocks noGrp="1"/>
          </p:cNvSpPr>
          <p:nvPr>
            <p:ph type="sldNum" sz="quarter" idx="12"/>
          </p:nvPr>
        </p:nvSpPr>
        <p:spPr/>
        <p:txBody>
          <a:bodyPr/>
          <a:lstStyle/>
          <a:p>
            <a:fld id="{0D521F11-246F-48A6-9F75-8F8484239A65}" type="slidenum">
              <a:rPr lang="en-US" smtClean="0"/>
              <a:t>3</a:t>
            </a:fld>
            <a:endParaRPr lang="en-US"/>
          </a:p>
        </p:txBody>
      </p:sp>
      <p:pic>
        <p:nvPicPr>
          <p:cNvPr id="8" name="Picture 7">
            <a:extLst>
              <a:ext uri="{FF2B5EF4-FFF2-40B4-BE49-F238E27FC236}">
                <a16:creationId xmlns:a16="http://schemas.microsoft.com/office/drawing/2014/main" id="{226E9D8C-B86E-3D3B-417D-7C0A075F8FA2}"/>
              </a:ext>
            </a:extLst>
          </p:cNvPr>
          <p:cNvPicPr>
            <a:picLocks noChangeAspect="1"/>
          </p:cNvPicPr>
          <p:nvPr/>
        </p:nvPicPr>
        <p:blipFill>
          <a:blip r:embed="rId2"/>
          <a:stretch>
            <a:fillRect/>
          </a:stretch>
        </p:blipFill>
        <p:spPr>
          <a:xfrm>
            <a:off x="1075944" y="2278963"/>
            <a:ext cx="5637234" cy="3893237"/>
          </a:xfrm>
          <a:prstGeom prst="rect">
            <a:avLst/>
          </a:prstGeom>
        </p:spPr>
      </p:pic>
      <p:pic>
        <p:nvPicPr>
          <p:cNvPr id="9" name="Picture 8">
            <a:extLst>
              <a:ext uri="{FF2B5EF4-FFF2-40B4-BE49-F238E27FC236}">
                <a16:creationId xmlns:a16="http://schemas.microsoft.com/office/drawing/2014/main" id="{64DB7DE4-8B07-B64D-051B-CAB0A31955F1}"/>
              </a:ext>
            </a:extLst>
          </p:cNvPr>
          <p:cNvPicPr>
            <a:picLocks noChangeAspect="1"/>
          </p:cNvPicPr>
          <p:nvPr/>
        </p:nvPicPr>
        <p:blipFill>
          <a:blip r:embed="rId3"/>
          <a:stretch>
            <a:fillRect/>
          </a:stretch>
        </p:blipFill>
        <p:spPr>
          <a:xfrm>
            <a:off x="7001635" y="3429000"/>
            <a:ext cx="3659126" cy="2743200"/>
          </a:xfrm>
          <a:prstGeom prst="rect">
            <a:avLst/>
          </a:prstGeom>
        </p:spPr>
      </p:pic>
      <p:pic>
        <p:nvPicPr>
          <p:cNvPr id="10" name="Picture 9">
            <a:extLst>
              <a:ext uri="{FF2B5EF4-FFF2-40B4-BE49-F238E27FC236}">
                <a16:creationId xmlns:a16="http://schemas.microsoft.com/office/drawing/2014/main" id="{9A722493-1C0C-E5EE-DD91-4234A99A87DF}"/>
              </a:ext>
            </a:extLst>
          </p:cNvPr>
          <p:cNvPicPr>
            <a:picLocks noChangeAspect="1"/>
          </p:cNvPicPr>
          <p:nvPr/>
        </p:nvPicPr>
        <p:blipFill>
          <a:blip r:embed="rId4"/>
          <a:stretch>
            <a:fillRect/>
          </a:stretch>
        </p:blipFill>
        <p:spPr>
          <a:xfrm>
            <a:off x="6628208" y="1097281"/>
            <a:ext cx="4583132" cy="1598414"/>
          </a:xfrm>
          <a:prstGeom prst="rect">
            <a:avLst/>
          </a:prstGeom>
        </p:spPr>
      </p:pic>
      <p:pic>
        <p:nvPicPr>
          <p:cNvPr id="11" name="Picture 10">
            <a:extLst>
              <a:ext uri="{FF2B5EF4-FFF2-40B4-BE49-F238E27FC236}">
                <a16:creationId xmlns:a16="http://schemas.microsoft.com/office/drawing/2014/main" id="{3AE58CEE-755A-154C-9859-79C45574F2FE}"/>
              </a:ext>
            </a:extLst>
          </p:cNvPr>
          <p:cNvPicPr>
            <a:picLocks noChangeAspect="1"/>
          </p:cNvPicPr>
          <p:nvPr/>
        </p:nvPicPr>
        <p:blipFill>
          <a:blip r:embed="rId5"/>
          <a:stretch>
            <a:fillRect/>
          </a:stretch>
        </p:blipFill>
        <p:spPr>
          <a:xfrm>
            <a:off x="512738" y="904603"/>
            <a:ext cx="6115469" cy="1181683"/>
          </a:xfrm>
          <a:prstGeom prst="rect">
            <a:avLst/>
          </a:prstGeom>
        </p:spPr>
      </p:pic>
    </p:spTree>
    <p:extLst>
      <p:ext uri="{BB962C8B-B14F-4D97-AF65-F5344CB8AC3E}">
        <p14:creationId xmlns:p14="http://schemas.microsoft.com/office/powerpoint/2010/main" val="3492030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E1D894-5B65-6340-190F-D717794CB844}"/>
              </a:ext>
            </a:extLst>
          </p:cNvPr>
          <p:cNvSpPr>
            <a:spLocks noGrp="1"/>
          </p:cNvSpPr>
          <p:nvPr>
            <p:ph type="sldNum" sz="quarter" idx="12"/>
          </p:nvPr>
        </p:nvSpPr>
        <p:spPr/>
        <p:txBody>
          <a:bodyPr/>
          <a:lstStyle/>
          <a:p>
            <a:fld id="{0D521F11-246F-48A6-9F75-8F8484239A65}" type="slidenum">
              <a:rPr lang="en-US" smtClean="0"/>
              <a:t>4</a:t>
            </a:fld>
            <a:endParaRPr lang="en-US"/>
          </a:p>
        </p:txBody>
      </p:sp>
      <p:pic>
        <p:nvPicPr>
          <p:cNvPr id="8" name="Picture 7">
            <a:extLst>
              <a:ext uri="{FF2B5EF4-FFF2-40B4-BE49-F238E27FC236}">
                <a16:creationId xmlns:a16="http://schemas.microsoft.com/office/drawing/2014/main" id="{32C0AF36-FF98-2472-0411-D9772078B1F6}"/>
              </a:ext>
            </a:extLst>
          </p:cNvPr>
          <p:cNvPicPr>
            <a:picLocks noChangeAspect="1"/>
          </p:cNvPicPr>
          <p:nvPr/>
        </p:nvPicPr>
        <p:blipFill>
          <a:blip r:embed="rId2"/>
          <a:stretch>
            <a:fillRect/>
          </a:stretch>
        </p:blipFill>
        <p:spPr>
          <a:xfrm>
            <a:off x="976244" y="741071"/>
            <a:ext cx="6888922" cy="1960170"/>
          </a:xfrm>
          <a:prstGeom prst="rect">
            <a:avLst/>
          </a:prstGeom>
        </p:spPr>
      </p:pic>
      <p:pic>
        <p:nvPicPr>
          <p:cNvPr id="9" name="Picture 8">
            <a:extLst>
              <a:ext uri="{FF2B5EF4-FFF2-40B4-BE49-F238E27FC236}">
                <a16:creationId xmlns:a16="http://schemas.microsoft.com/office/drawing/2014/main" id="{19FF6BAB-34C5-0F33-2E33-C26FE4BBC71B}"/>
              </a:ext>
            </a:extLst>
          </p:cNvPr>
          <p:cNvPicPr>
            <a:picLocks noChangeAspect="1"/>
          </p:cNvPicPr>
          <p:nvPr/>
        </p:nvPicPr>
        <p:blipFill>
          <a:blip r:embed="rId3"/>
          <a:stretch>
            <a:fillRect/>
          </a:stretch>
        </p:blipFill>
        <p:spPr>
          <a:xfrm>
            <a:off x="6542093" y="2664912"/>
            <a:ext cx="4864842" cy="3452017"/>
          </a:xfrm>
          <a:prstGeom prst="rect">
            <a:avLst/>
          </a:prstGeom>
        </p:spPr>
      </p:pic>
    </p:spTree>
    <p:extLst>
      <p:ext uri="{BB962C8B-B14F-4D97-AF65-F5344CB8AC3E}">
        <p14:creationId xmlns:p14="http://schemas.microsoft.com/office/powerpoint/2010/main" val="4057867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7818C"/>
        </a:solidFill>
        <a:effectLst/>
      </p:bgPr>
    </p:bg>
    <p:spTree>
      <p:nvGrpSpPr>
        <p:cNvPr id="1" name="">
          <a:extLst>
            <a:ext uri="{FF2B5EF4-FFF2-40B4-BE49-F238E27FC236}">
              <a16:creationId xmlns:a16="http://schemas.microsoft.com/office/drawing/2014/main" id="{E51493F5-B517-D498-9E6F-1AE29EB32D2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F3FC94-DB87-8466-F820-C7AE238BE3D5}"/>
              </a:ext>
            </a:extLst>
          </p:cNvPr>
          <p:cNvSpPr>
            <a:spLocks noGrp="1"/>
          </p:cNvSpPr>
          <p:nvPr>
            <p:ph type="sldNum" sz="quarter" idx="12"/>
          </p:nvPr>
        </p:nvSpPr>
        <p:spPr/>
        <p:txBody>
          <a:bodyPr/>
          <a:lstStyle/>
          <a:p>
            <a:fld id="{0D521F11-246F-48A6-9F75-8F8484239A65}" type="slidenum">
              <a:rPr lang="en-US" smtClean="0"/>
              <a:t>5</a:t>
            </a:fld>
            <a:endParaRPr lang="en-US"/>
          </a:p>
        </p:txBody>
      </p:sp>
      <p:sp>
        <p:nvSpPr>
          <p:cNvPr id="2" name="TextBox 1">
            <a:extLst>
              <a:ext uri="{FF2B5EF4-FFF2-40B4-BE49-F238E27FC236}">
                <a16:creationId xmlns:a16="http://schemas.microsoft.com/office/drawing/2014/main" id="{BC2CF67C-2AEF-A11F-77A2-85CB84FF9340}"/>
              </a:ext>
            </a:extLst>
          </p:cNvPr>
          <p:cNvSpPr txBox="1"/>
          <p:nvPr/>
        </p:nvSpPr>
        <p:spPr>
          <a:xfrm>
            <a:off x="1524000" y="2367171"/>
            <a:ext cx="9144000" cy="2123658"/>
          </a:xfrm>
          <a:prstGeom prst="rect">
            <a:avLst/>
          </a:prstGeom>
          <a:noFill/>
        </p:spPr>
        <p:txBody>
          <a:bodyPr wrap="square" rtlCol="0">
            <a:spAutoFit/>
          </a:bodyPr>
          <a:lstStyle/>
          <a:p>
            <a:pPr marL="0" indent="0" algn="ctr">
              <a:buClrTx/>
              <a:buNone/>
            </a:pPr>
            <a:r>
              <a:rPr lang="en-US" sz="3600" b="1" dirty="0">
                <a:solidFill>
                  <a:schemeClr val="bg1"/>
                </a:solidFill>
              </a:rPr>
              <a:t>I. How to tackle this third wave?</a:t>
            </a:r>
          </a:p>
          <a:p>
            <a:pPr marL="0" indent="0" algn="ctr">
              <a:buClrTx/>
              <a:buNone/>
            </a:pPr>
            <a:endParaRPr lang="en-US" sz="3200" b="1" dirty="0">
              <a:solidFill>
                <a:schemeClr val="bg1"/>
              </a:solidFill>
            </a:endParaRPr>
          </a:p>
          <a:p>
            <a:pPr marL="0" indent="0" algn="ctr">
              <a:buClrTx/>
              <a:buNone/>
            </a:pPr>
            <a:r>
              <a:rPr lang="en-US" sz="3200" i="1" dirty="0">
                <a:solidFill>
                  <a:schemeClr val="bg1"/>
                </a:solidFill>
              </a:rPr>
              <a:t>Past cycles of global imbalances associated with rise of protectionism and/or financial crises. </a:t>
            </a:r>
          </a:p>
        </p:txBody>
      </p:sp>
    </p:spTree>
    <p:extLst>
      <p:ext uri="{BB962C8B-B14F-4D97-AF65-F5344CB8AC3E}">
        <p14:creationId xmlns:p14="http://schemas.microsoft.com/office/powerpoint/2010/main" val="4096610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a:extLst>
            <a:ext uri="{FF2B5EF4-FFF2-40B4-BE49-F238E27FC236}">
              <a16:creationId xmlns:a16="http://schemas.microsoft.com/office/drawing/2014/main" id="{339C51EE-7800-1132-FF5E-00C046723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705AAC-861E-31C9-F0CA-55D16D28CD00}"/>
              </a:ext>
            </a:extLst>
          </p:cNvPr>
          <p:cNvSpPr>
            <a:spLocks noGrp="1"/>
          </p:cNvSpPr>
          <p:nvPr>
            <p:ph type="title"/>
          </p:nvPr>
        </p:nvSpPr>
        <p:spPr/>
        <p:txBody>
          <a:bodyPr/>
          <a:lstStyle/>
          <a:p>
            <a:r>
              <a:rPr lang="en-US" dirty="0"/>
              <a:t>How to address global imbalances? </a:t>
            </a:r>
            <a:r>
              <a:rPr lang="en-US" dirty="0">
                <a:solidFill>
                  <a:srgbClr val="1D5A85"/>
                </a:solidFill>
              </a:rPr>
              <a:t>Lining up the proposals</a:t>
            </a:r>
          </a:p>
        </p:txBody>
      </p:sp>
      <p:sp>
        <p:nvSpPr>
          <p:cNvPr id="4" name="Slide Number Placeholder 3">
            <a:extLst>
              <a:ext uri="{FF2B5EF4-FFF2-40B4-BE49-F238E27FC236}">
                <a16:creationId xmlns:a16="http://schemas.microsoft.com/office/drawing/2014/main" id="{904A425B-FF87-601C-8418-7D559F1E8CF0}"/>
              </a:ext>
            </a:extLst>
          </p:cNvPr>
          <p:cNvSpPr>
            <a:spLocks noGrp="1"/>
          </p:cNvSpPr>
          <p:nvPr>
            <p:ph type="sldNum" sz="quarter" idx="12"/>
          </p:nvPr>
        </p:nvSpPr>
        <p:spPr/>
        <p:txBody>
          <a:bodyPr/>
          <a:lstStyle/>
          <a:p>
            <a:fld id="{0D521F11-246F-48A6-9F75-8F8484239A65}" type="slidenum">
              <a:rPr lang="en-US" smtClean="0"/>
              <a:t>6</a:t>
            </a:fld>
            <a:endParaRPr lang="en-US"/>
          </a:p>
        </p:txBody>
      </p:sp>
      <p:graphicFrame>
        <p:nvGraphicFramePr>
          <p:cNvPr id="8" name="Table 7">
            <a:extLst>
              <a:ext uri="{FF2B5EF4-FFF2-40B4-BE49-F238E27FC236}">
                <a16:creationId xmlns:a16="http://schemas.microsoft.com/office/drawing/2014/main" id="{BC67630F-86AE-3F51-15FE-05EFE57B4AF2}"/>
              </a:ext>
            </a:extLst>
          </p:cNvPr>
          <p:cNvGraphicFramePr>
            <a:graphicFrameLocks noGrp="1"/>
          </p:cNvGraphicFramePr>
          <p:nvPr>
            <p:extLst>
              <p:ext uri="{D42A27DB-BD31-4B8C-83A1-F6EECF244321}">
                <p14:modId xmlns:p14="http://schemas.microsoft.com/office/powerpoint/2010/main" val="587215527"/>
              </p:ext>
            </p:extLst>
          </p:nvPr>
        </p:nvGraphicFramePr>
        <p:xfrm>
          <a:off x="198742" y="1723275"/>
          <a:ext cx="11814187" cy="4815840"/>
        </p:xfrm>
        <a:graphic>
          <a:graphicData uri="http://schemas.openxmlformats.org/drawingml/2006/table">
            <a:tbl>
              <a:tblPr firstRow="1" bandRow="1">
                <a:tableStyleId>{5C22544A-7EE6-4342-B048-85BDC9FD1C3A}</a:tableStyleId>
              </a:tblPr>
              <a:tblGrid>
                <a:gridCol w="2531206">
                  <a:extLst>
                    <a:ext uri="{9D8B030D-6E8A-4147-A177-3AD203B41FA5}">
                      <a16:colId xmlns:a16="http://schemas.microsoft.com/office/drawing/2014/main" val="707322331"/>
                    </a:ext>
                  </a:extLst>
                </a:gridCol>
                <a:gridCol w="2080939">
                  <a:extLst>
                    <a:ext uri="{9D8B030D-6E8A-4147-A177-3AD203B41FA5}">
                      <a16:colId xmlns:a16="http://schemas.microsoft.com/office/drawing/2014/main" val="3855284027"/>
                    </a:ext>
                  </a:extLst>
                </a:gridCol>
                <a:gridCol w="2159756">
                  <a:extLst>
                    <a:ext uri="{9D8B030D-6E8A-4147-A177-3AD203B41FA5}">
                      <a16:colId xmlns:a16="http://schemas.microsoft.com/office/drawing/2014/main" val="665812435"/>
                    </a:ext>
                  </a:extLst>
                </a:gridCol>
                <a:gridCol w="2679448">
                  <a:extLst>
                    <a:ext uri="{9D8B030D-6E8A-4147-A177-3AD203B41FA5}">
                      <a16:colId xmlns:a16="http://schemas.microsoft.com/office/drawing/2014/main" val="3425327718"/>
                    </a:ext>
                  </a:extLst>
                </a:gridCol>
                <a:gridCol w="2362838">
                  <a:extLst>
                    <a:ext uri="{9D8B030D-6E8A-4147-A177-3AD203B41FA5}">
                      <a16:colId xmlns:a16="http://schemas.microsoft.com/office/drawing/2014/main" val="3318427866"/>
                    </a:ext>
                  </a:extLst>
                </a:gridCol>
              </a:tblGrid>
              <a:tr h="370840">
                <a:tc>
                  <a:txBody>
                    <a:bodyPr/>
                    <a:lstStyle/>
                    <a:p>
                      <a:r>
                        <a:rPr lang="en-US" sz="3200" dirty="0">
                          <a:solidFill>
                            <a:schemeClr val="tx1"/>
                          </a:solidFill>
                        </a:rPr>
                        <a:t>1</a:t>
                      </a:r>
                    </a:p>
                  </a:txBody>
                  <a:tcPr/>
                </a:tc>
                <a:tc>
                  <a:txBody>
                    <a:bodyPr/>
                    <a:lstStyle/>
                    <a:p>
                      <a:r>
                        <a:rPr lang="en-US" sz="2400" dirty="0">
                          <a:solidFill>
                            <a:schemeClr val="tx1"/>
                          </a:solidFill>
                        </a:rPr>
                        <a:t>2</a:t>
                      </a:r>
                    </a:p>
                  </a:txBody>
                  <a:tcPr/>
                </a:tc>
                <a:tc>
                  <a:txBody>
                    <a:bodyPr/>
                    <a:lstStyle/>
                    <a:p>
                      <a:r>
                        <a:rPr lang="en-US" sz="2400" dirty="0">
                          <a:solidFill>
                            <a:schemeClr val="tx1"/>
                          </a:solidFill>
                        </a:rPr>
                        <a:t>3</a:t>
                      </a:r>
                    </a:p>
                  </a:txBody>
                  <a:tcPr/>
                </a:tc>
                <a:tc>
                  <a:txBody>
                    <a:bodyPr/>
                    <a:lstStyle/>
                    <a:p>
                      <a:r>
                        <a:rPr lang="en-US" sz="2400" dirty="0">
                          <a:solidFill>
                            <a:schemeClr val="tx1"/>
                          </a:solidFill>
                        </a:rPr>
                        <a:t>4</a:t>
                      </a:r>
                    </a:p>
                  </a:txBody>
                  <a:tcPr/>
                </a:tc>
                <a:tc>
                  <a:txBody>
                    <a:bodyPr/>
                    <a:lstStyle/>
                    <a:p>
                      <a:r>
                        <a:rPr lang="en-US" sz="2400" dirty="0">
                          <a:solidFill>
                            <a:schemeClr val="tx1"/>
                          </a:solidFill>
                        </a:rPr>
                        <a:t>5</a:t>
                      </a:r>
                    </a:p>
                  </a:txBody>
                  <a:tcPr/>
                </a:tc>
                <a:extLst>
                  <a:ext uri="{0D108BD9-81ED-4DB2-BD59-A6C34878D82A}">
                    <a16:rowId xmlns:a16="http://schemas.microsoft.com/office/drawing/2014/main" val="2318763556"/>
                  </a:ext>
                </a:extLst>
              </a:tr>
              <a:tr h="370840">
                <a:tc>
                  <a:txBody>
                    <a:bodyPr/>
                    <a:lstStyle/>
                    <a:p>
                      <a:r>
                        <a:rPr lang="en-US" sz="2400" b="1" dirty="0">
                          <a:solidFill>
                            <a:schemeClr val="tx1"/>
                          </a:solidFill>
                        </a:rPr>
                        <a:t>Domestic macro adjustments:</a:t>
                      </a:r>
                    </a:p>
                    <a:p>
                      <a:r>
                        <a:rPr lang="en-US" sz="2400" dirty="0">
                          <a:solidFill>
                            <a:schemeClr val="tx1"/>
                          </a:solidFill>
                        </a:rPr>
                        <a:t>China raises HH consumption</a:t>
                      </a:r>
                    </a:p>
                    <a:p>
                      <a:r>
                        <a:rPr lang="en-US" sz="2400" dirty="0">
                          <a:solidFill>
                            <a:schemeClr val="tx1"/>
                          </a:solidFill>
                        </a:rPr>
                        <a:t>US reduces fiscal deficits </a:t>
                      </a:r>
                    </a:p>
                    <a:p>
                      <a:endParaRPr lang="en-US" sz="3200" dirty="0">
                        <a:solidFill>
                          <a:schemeClr val="tx1"/>
                        </a:solidFill>
                      </a:endParaRPr>
                    </a:p>
                    <a:p>
                      <a:endParaRPr lang="en-US" sz="3200" dirty="0">
                        <a:solidFill>
                          <a:schemeClr val="tx1"/>
                        </a:solidFill>
                      </a:endParaRPr>
                    </a:p>
                    <a:p>
                      <a:endParaRPr lang="en-US" sz="3200" dirty="0">
                        <a:solidFill>
                          <a:schemeClr val="tx1"/>
                        </a:solidFill>
                      </a:endParaRPr>
                    </a:p>
                    <a:p>
                      <a:endParaRPr lang="en-US" sz="3200" dirty="0">
                        <a:solidFill>
                          <a:schemeClr val="tx1"/>
                        </a:solidFill>
                      </a:endParaRPr>
                    </a:p>
                  </a:txBody>
                  <a:tcPr>
                    <a:solidFill>
                      <a:schemeClr val="accent2">
                        <a:lumMod val="20000"/>
                        <a:lumOff val="80000"/>
                      </a:schemeClr>
                    </a:solidFill>
                  </a:tcPr>
                </a:tc>
                <a:tc>
                  <a:txBody>
                    <a:bodyPr/>
                    <a:lstStyle/>
                    <a:p>
                      <a:r>
                        <a:rPr lang="en-US" sz="2400" b="1" dirty="0">
                          <a:solidFill>
                            <a:schemeClr val="tx1"/>
                          </a:solidFill>
                        </a:rPr>
                        <a:t>Revalue Yuan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rPr>
                        <a:t>(Plaza accord)</a:t>
                      </a:r>
                    </a:p>
                    <a:p>
                      <a:endParaRPr lang="en-US" sz="2400" dirty="0">
                        <a:solidFill>
                          <a:schemeClr val="tx1"/>
                        </a:solidFill>
                      </a:endParaRPr>
                    </a:p>
                  </a:txBody>
                  <a:tcPr>
                    <a:solidFill>
                      <a:schemeClr val="accent2">
                        <a:lumMod val="20000"/>
                        <a:lumOff val="80000"/>
                      </a:schemeClr>
                    </a:solidFill>
                  </a:tcPr>
                </a:tc>
                <a:tc>
                  <a:txBody>
                    <a:bodyPr/>
                    <a:lstStyle/>
                    <a:p>
                      <a:r>
                        <a:rPr lang="en-US" sz="2400" b="1" dirty="0">
                          <a:solidFill>
                            <a:schemeClr val="tx1"/>
                          </a:solidFill>
                        </a:rPr>
                        <a:t>Tariffs</a:t>
                      </a:r>
                    </a:p>
                  </a:txBody>
                  <a:tcPr>
                    <a:solidFill>
                      <a:schemeClr val="accent2">
                        <a:lumMod val="20000"/>
                        <a:lumOff val="80000"/>
                      </a:schemeClr>
                    </a:solidFill>
                  </a:tcPr>
                </a:tc>
                <a:tc>
                  <a:txBody>
                    <a:bodyPr/>
                    <a:lstStyle/>
                    <a:p>
                      <a:r>
                        <a:rPr lang="en-US" sz="2400" b="1" dirty="0">
                          <a:solidFill>
                            <a:schemeClr val="tx1"/>
                          </a:solidFill>
                        </a:rPr>
                        <a:t>Industrial Policy</a:t>
                      </a:r>
                    </a:p>
                  </a:txBody>
                  <a:tcPr>
                    <a:solidFill>
                      <a:schemeClr val="accent2">
                        <a:lumMod val="20000"/>
                        <a:lumOff val="80000"/>
                      </a:schemeClr>
                    </a:solidFill>
                  </a:tcPr>
                </a:tc>
                <a:tc>
                  <a:txBody>
                    <a:bodyPr/>
                    <a:lstStyle/>
                    <a:p>
                      <a:r>
                        <a:rPr lang="en-US" sz="2400" b="1" dirty="0">
                          <a:solidFill>
                            <a:schemeClr val="tx1"/>
                          </a:solidFill>
                        </a:rPr>
                        <a:t>Degrade dollar’s reserve currency status</a:t>
                      </a:r>
                    </a:p>
                  </a:txBody>
                  <a:tcPr>
                    <a:solidFill>
                      <a:schemeClr val="accent2">
                        <a:lumMod val="20000"/>
                        <a:lumOff val="80000"/>
                      </a:schemeClr>
                    </a:solidFill>
                  </a:tcPr>
                </a:tc>
                <a:extLst>
                  <a:ext uri="{0D108BD9-81ED-4DB2-BD59-A6C34878D82A}">
                    <a16:rowId xmlns:a16="http://schemas.microsoft.com/office/drawing/2014/main" val="310585152"/>
                  </a:ext>
                </a:extLst>
              </a:tr>
            </a:tbl>
          </a:graphicData>
        </a:graphic>
      </p:graphicFrame>
    </p:spTree>
    <p:extLst>
      <p:ext uri="{BB962C8B-B14F-4D97-AF65-F5344CB8AC3E}">
        <p14:creationId xmlns:p14="http://schemas.microsoft.com/office/powerpoint/2010/main" val="3186347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66953ADB-9540-1702-525C-5E5D8EE49643}"/>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19C55A67-E405-D85C-1B25-0AAFFB94FF4D}"/>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dirty="0">
                <a:sym typeface="Spectral"/>
              </a:rPr>
              <a:t>Some useful definitions</a:t>
            </a:r>
          </a:p>
        </p:txBody>
      </p:sp>
      <p:sp>
        <p:nvSpPr>
          <p:cNvPr id="23" name="Slide Number Placeholder 22">
            <a:extLst>
              <a:ext uri="{FF2B5EF4-FFF2-40B4-BE49-F238E27FC236}">
                <a16:creationId xmlns:a16="http://schemas.microsoft.com/office/drawing/2014/main" id="{E68A6620-617D-0AA4-D63D-066CAD92B3FA}"/>
              </a:ext>
            </a:extLst>
          </p:cNvPr>
          <p:cNvSpPr>
            <a:spLocks noGrp="1"/>
          </p:cNvSpPr>
          <p:nvPr>
            <p:ph type="sldNum" sz="quarter" idx="12"/>
          </p:nvPr>
        </p:nvSpPr>
        <p:spPr/>
        <p:txBody>
          <a:bodyPr/>
          <a:lstStyle/>
          <a:p>
            <a:fld id="{0D521F11-246F-48A6-9F75-8F8484239A65}" type="slidenum">
              <a:rPr lang="en-US" smtClean="0"/>
              <a:t>7</a:t>
            </a:fld>
            <a:endParaRPr lang="en-US"/>
          </a:p>
        </p:txBody>
      </p:sp>
      <p:sp>
        <p:nvSpPr>
          <p:cNvPr id="2" name="Rectangle 1">
            <a:extLst>
              <a:ext uri="{FF2B5EF4-FFF2-40B4-BE49-F238E27FC236}">
                <a16:creationId xmlns:a16="http://schemas.microsoft.com/office/drawing/2014/main" id="{BF781062-203B-DD6D-EF7F-05FBCC42FCD9}"/>
              </a:ext>
            </a:extLst>
          </p:cNvPr>
          <p:cNvSpPr/>
          <p:nvPr/>
        </p:nvSpPr>
        <p:spPr>
          <a:xfrm>
            <a:off x="581659" y="1235571"/>
            <a:ext cx="10825275" cy="4149290"/>
          </a:xfrm>
          <a:prstGeom prst="rect">
            <a:avLst/>
          </a:prstGeom>
          <a:solidFill>
            <a:schemeClr val="accent2">
              <a:lumMod val="20000"/>
              <a:lumOff val="80000"/>
            </a:schemeClr>
          </a:solidFill>
          <a:ln w="9525">
            <a:noFill/>
          </a:ln>
          <a:effectLst>
            <a:outerShdw blurRad="50800" dist="38100" dir="2700000" algn="tl" rotWithShape="0">
              <a:prstClr val="black">
                <a:alpha val="40000"/>
              </a:prstClr>
            </a:outerShdw>
          </a:effectLst>
        </p:spPr>
        <p:txBody>
          <a:bodyPr vert="horz" lIns="1280160" tIns="182880" rIns="0" bIns="182880" rtlCol="0" anchor="ctr">
            <a:noAutofit/>
          </a:bodyPr>
          <a:lstStyle/>
          <a:p>
            <a:pPr>
              <a:spcAft>
                <a:spcPts val="600"/>
              </a:spcAft>
            </a:pPr>
            <a:r>
              <a:rPr lang="en-US" sz="2400" b="1" noProof="0" dirty="0">
                <a:solidFill>
                  <a:schemeClr val="accent4"/>
                </a:solidFill>
              </a:rPr>
              <a:t>Current account balance (</a:t>
            </a:r>
            <a:r>
              <a:rPr lang="en-US" sz="2400" b="1" i="1" noProof="0" dirty="0">
                <a:solidFill>
                  <a:schemeClr val="accent4"/>
                </a:solidFill>
              </a:rPr>
              <a:t>CA</a:t>
            </a:r>
            <a:r>
              <a:rPr lang="en-US" sz="2400" b="1" noProof="0" dirty="0">
                <a:solidFill>
                  <a:schemeClr val="accent4"/>
                </a:solidFill>
              </a:rPr>
              <a:t>) </a:t>
            </a:r>
          </a:p>
          <a:p>
            <a:pPr>
              <a:spcAft>
                <a:spcPts val="600"/>
              </a:spcAft>
            </a:pPr>
            <a:r>
              <a:rPr lang="en-US" sz="2400" b="1" noProof="0" dirty="0">
                <a:solidFill>
                  <a:schemeClr val="accent4"/>
                </a:solidFill>
              </a:rPr>
              <a:t>= </a:t>
            </a:r>
            <a:r>
              <a:rPr lang="en-US" sz="2400" noProof="0" dirty="0">
                <a:solidFill>
                  <a:schemeClr val="accent4"/>
                </a:solidFill>
              </a:rPr>
              <a:t>National savings (</a:t>
            </a:r>
            <a:r>
              <a:rPr lang="en-US" sz="2400" i="1" noProof="0" dirty="0">
                <a:solidFill>
                  <a:schemeClr val="accent4"/>
                </a:solidFill>
              </a:rPr>
              <a:t>S</a:t>
            </a:r>
            <a:r>
              <a:rPr lang="en-US" sz="2400" noProof="0" dirty="0">
                <a:solidFill>
                  <a:schemeClr val="accent4"/>
                </a:solidFill>
              </a:rPr>
              <a:t>) – national investment (</a:t>
            </a:r>
            <a:r>
              <a:rPr lang="en-US" sz="2400" i="1" noProof="0" dirty="0">
                <a:solidFill>
                  <a:schemeClr val="accent4"/>
                </a:solidFill>
              </a:rPr>
              <a:t>I</a:t>
            </a:r>
            <a:r>
              <a:rPr lang="en-US" sz="2400" noProof="0" dirty="0">
                <a:solidFill>
                  <a:schemeClr val="accent4"/>
                </a:solidFill>
              </a:rPr>
              <a:t>)</a:t>
            </a:r>
          </a:p>
          <a:p>
            <a:pPr>
              <a:spcAft>
                <a:spcPts val="600"/>
              </a:spcAft>
            </a:pPr>
            <a:endParaRPr lang="en-US" sz="2400" noProof="0" dirty="0">
              <a:solidFill>
                <a:schemeClr val="accent4"/>
              </a:solidFill>
            </a:endParaRPr>
          </a:p>
          <a:p>
            <a:pPr>
              <a:spcAft>
                <a:spcPts val="600"/>
              </a:spcAft>
            </a:pPr>
            <a:r>
              <a:rPr lang="en-US" sz="2400" dirty="0">
                <a:solidFill>
                  <a:schemeClr val="accent4"/>
                </a:solidFill>
              </a:rPr>
              <a:t>= (Private S – Private I) + (Public S – Public I)</a:t>
            </a:r>
          </a:p>
          <a:p>
            <a:pPr>
              <a:spcAft>
                <a:spcPts val="600"/>
              </a:spcAft>
            </a:pPr>
            <a:endParaRPr lang="en-US" sz="2400" noProof="0" dirty="0">
              <a:solidFill>
                <a:schemeClr val="accent4"/>
              </a:solidFill>
            </a:endParaRPr>
          </a:p>
          <a:p>
            <a:pPr>
              <a:spcAft>
                <a:spcPts val="600"/>
              </a:spcAft>
            </a:pPr>
            <a:r>
              <a:rPr lang="en-US" sz="2400" noProof="0" dirty="0">
                <a:solidFill>
                  <a:schemeClr val="accent4"/>
                </a:solidFill>
              </a:rPr>
              <a:t>= Trade balance (TB) + Net</a:t>
            </a:r>
            <a:r>
              <a:rPr lang="en-US" sz="2400" noProof="0" dirty="0">
                <a:solidFill>
                  <a:srgbClr val="07818C"/>
                </a:solidFill>
              </a:rPr>
              <a:t> </a:t>
            </a:r>
            <a:r>
              <a:rPr lang="en-US" sz="2400" noProof="0" dirty="0">
                <a:solidFill>
                  <a:schemeClr val="tx1"/>
                </a:solidFill>
              </a:rPr>
              <a:t>factor income from abroad (</a:t>
            </a:r>
            <a:r>
              <a:rPr lang="en-US" sz="2400" i="1" noProof="0" dirty="0">
                <a:solidFill>
                  <a:schemeClr val="tx1"/>
                </a:solidFill>
              </a:rPr>
              <a:t>NFIA</a:t>
            </a:r>
            <a:r>
              <a:rPr lang="en-US" sz="2400" noProof="0" dirty="0">
                <a:solidFill>
                  <a:schemeClr val="tx1"/>
                </a:solidFill>
              </a:rPr>
              <a:t>)</a:t>
            </a:r>
          </a:p>
        </p:txBody>
      </p:sp>
      <p:pic>
        <p:nvPicPr>
          <p:cNvPr id="13" name="Graphic 12" descr="Seesaw with solid fill">
            <a:extLst>
              <a:ext uri="{FF2B5EF4-FFF2-40B4-BE49-F238E27FC236}">
                <a16:creationId xmlns:a16="http://schemas.microsoft.com/office/drawing/2014/main" id="{3FEE8B72-16AC-3390-D3F9-3F23BB3855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1660" y="1769117"/>
            <a:ext cx="914400" cy="914400"/>
          </a:xfrm>
          <a:prstGeom prst="rect">
            <a:avLst/>
          </a:prstGeom>
        </p:spPr>
      </p:pic>
    </p:spTree>
    <p:extLst>
      <p:ext uri="{BB962C8B-B14F-4D97-AF65-F5344CB8AC3E}">
        <p14:creationId xmlns:p14="http://schemas.microsoft.com/office/powerpoint/2010/main" val="1173738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60DA8FB4-C57E-5455-4691-1B76A1B784CE}"/>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4C4DD3BD-FDB5-120A-FC8A-5E83B9BD549D}"/>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dirty="0">
                <a:sym typeface="Spectral"/>
              </a:rPr>
              <a:t>Some useful definitions</a:t>
            </a:r>
          </a:p>
        </p:txBody>
      </p:sp>
      <p:sp>
        <p:nvSpPr>
          <p:cNvPr id="23" name="Slide Number Placeholder 22">
            <a:extLst>
              <a:ext uri="{FF2B5EF4-FFF2-40B4-BE49-F238E27FC236}">
                <a16:creationId xmlns:a16="http://schemas.microsoft.com/office/drawing/2014/main" id="{8F933B5A-4156-C45E-699E-E0DD5A8BDB75}"/>
              </a:ext>
            </a:extLst>
          </p:cNvPr>
          <p:cNvSpPr>
            <a:spLocks noGrp="1"/>
          </p:cNvSpPr>
          <p:nvPr>
            <p:ph type="sldNum" sz="quarter" idx="12"/>
          </p:nvPr>
        </p:nvSpPr>
        <p:spPr/>
        <p:txBody>
          <a:bodyPr/>
          <a:lstStyle/>
          <a:p>
            <a:fld id="{0D521F11-246F-48A6-9F75-8F8484239A65}" type="slidenum">
              <a:rPr lang="en-US" smtClean="0"/>
              <a:t>8</a:t>
            </a:fld>
            <a:endParaRPr lang="en-US"/>
          </a:p>
        </p:txBody>
      </p:sp>
      <p:sp>
        <p:nvSpPr>
          <p:cNvPr id="3" name="Rectangle 2">
            <a:extLst>
              <a:ext uri="{FF2B5EF4-FFF2-40B4-BE49-F238E27FC236}">
                <a16:creationId xmlns:a16="http://schemas.microsoft.com/office/drawing/2014/main" id="{31B714E0-CC58-037B-2CA7-3BB6CD409442}"/>
              </a:ext>
            </a:extLst>
          </p:cNvPr>
          <p:cNvSpPr/>
          <p:nvPr/>
        </p:nvSpPr>
        <p:spPr>
          <a:xfrm>
            <a:off x="1133061" y="2712812"/>
            <a:ext cx="9925878" cy="3748875"/>
          </a:xfrm>
          <a:prstGeom prst="rect">
            <a:avLst/>
          </a:prstGeom>
          <a:solidFill>
            <a:schemeClr val="accent2">
              <a:lumMod val="20000"/>
              <a:lumOff val="80000"/>
            </a:schemeClr>
          </a:solidFill>
          <a:ln w="9525">
            <a:noFill/>
          </a:ln>
          <a:effectLst>
            <a:outerShdw blurRad="50800" dist="38100" dir="2700000" algn="tl" rotWithShape="0">
              <a:prstClr val="black">
                <a:alpha val="40000"/>
              </a:prstClr>
            </a:outerShdw>
          </a:effectLst>
        </p:spPr>
        <p:txBody>
          <a:bodyPr vert="horz" lIns="1280160" tIns="182880" rIns="0" bIns="182880" rtlCol="0" anchor="ctr">
            <a:noAutofit/>
          </a:bodyPr>
          <a:lstStyle/>
          <a:p>
            <a:pPr>
              <a:spcAft>
                <a:spcPts val="600"/>
              </a:spcAft>
            </a:pPr>
            <a:endParaRPr lang="en-US" sz="2400" dirty="0">
              <a:solidFill>
                <a:srgbClr val="1D5A85"/>
              </a:solidFill>
            </a:endParaRPr>
          </a:p>
          <a:p>
            <a:pPr>
              <a:spcAft>
                <a:spcPts val="600"/>
              </a:spcAft>
            </a:pPr>
            <a:r>
              <a:rPr lang="en-US" sz="2400" dirty="0">
                <a:solidFill>
                  <a:srgbClr val="1D5A85"/>
                </a:solidFill>
              </a:rPr>
              <a:t>	  </a:t>
            </a:r>
            <a:endParaRPr lang="en-US" sz="2400" noProof="0" dirty="0">
              <a:solidFill>
                <a:srgbClr val="1D5A85"/>
              </a:solidFill>
            </a:endParaRPr>
          </a:p>
        </p:txBody>
      </p:sp>
      <p:pic>
        <p:nvPicPr>
          <p:cNvPr id="6" name="Picture 5">
            <a:extLst>
              <a:ext uri="{FF2B5EF4-FFF2-40B4-BE49-F238E27FC236}">
                <a16:creationId xmlns:a16="http://schemas.microsoft.com/office/drawing/2014/main" id="{4F1A2F99-FD3C-4BE7-1509-290A4D7DF096}"/>
              </a:ext>
            </a:extLst>
          </p:cNvPr>
          <p:cNvPicPr>
            <a:picLocks noChangeAspect="1"/>
          </p:cNvPicPr>
          <p:nvPr/>
        </p:nvPicPr>
        <p:blipFill>
          <a:blip r:embed="rId3"/>
          <a:stretch>
            <a:fillRect/>
          </a:stretch>
        </p:blipFill>
        <p:spPr>
          <a:xfrm>
            <a:off x="1133059" y="2712812"/>
            <a:ext cx="7195931" cy="2039527"/>
          </a:xfrm>
          <a:prstGeom prst="rect">
            <a:avLst/>
          </a:prstGeom>
        </p:spPr>
      </p:pic>
      <p:sp>
        <p:nvSpPr>
          <p:cNvPr id="7" name="TextBox 6">
            <a:extLst>
              <a:ext uri="{FF2B5EF4-FFF2-40B4-BE49-F238E27FC236}">
                <a16:creationId xmlns:a16="http://schemas.microsoft.com/office/drawing/2014/main" id="{AC1145BF-34FD-4F35-959D-9CCE368F59ED}"/>
              </a:ext>
            </a:extLst>
          </p:cNvPr>
          <p:cNvSpPr txBox="1"/>
          <p:nvPr/>
        </p:nvSpPr>
        <p:spPr>
          <a:xfrm>
            <a:off x="1133061" y="954727"/>
            <a:ext cx="9740348" cy="1918539"/>
          </a:xfrm>
          <a:prstGeom prst="rect">
            <a:avLst/>
          </a:prstGeom>
          <a:noFill/>
        </p:spPr>
        <p:txBody>
          <a:bodyPr wrap="square" rtlCol="0">
            <a:spAutoFit/>
          </a:bodyPr>
          <a:lstStyle/>
          <a:p>
            <a:pPr>
              <a:spcAft>
                <a:spcPts val="600"/>
              </a:spcAft>
            </a:pPr>
            <a:r>
              <a:rPr lang="en-US" sz="2000" b="1" dirty="0">
                <a:solidFill>
                  <a:schemeClr val="accent4"/>
                </a:solidFill>
              </a:rPr>
              <a:t>Current account balance (</a:t>
            </a:r>
            <a:r>
              <a:rPr lang="en-US" sz="2000" b="1" i="1" dirty="0">
                <a:solidFill>
                  <a:schemeClr val="accent4"/>
                </a:solidFill>
              </a:rPr>
              <a:t>CA</a:t>
            </a:r>
            <a:r>
              <a:rPr lang="en-US" sz="2000" b="1" dirty="0">
                <a:solidFill>
                  <a:schemeClr val="accent4"/>
                </a:solidFill>
              </a:rPr>
              <a:t>) </a:t>
            </a:r>
          </a:p>
          <a:p>
            <a:pPr>
              <a:spcAft>
                <a:spcPts val="600"/>
              </a:spcAft>
            </a:pPr>
            <a:r>
              <a:rPr lang="en-US" sz="2000" dirty="0">
                <a:solidFill>
                  <a:schemeClr val="accent4"/>
                </a:solidFill>
              </a:rPr>
              <a:t>= Trade balance (TB) + Net</a:t>
            </a:r>
            <a:r>
              <a:rPr lang="en-US" sz="2000" dirty="0">
                <a:solidFill>
                  <a:srgbClr val="07818C"/>
                </a:solidFill>
              </a:rPr>
              <a:t> factor income from abroad (</a:t>
            </a:r>
            <a:r>
              <a:rPr lang="en-US" sz="2000" i="1" dirty="0">
                <a:solidFill>
                  <a:srgbClr val="07818C"/>
                </a:solidFill>
              </a:rPr>
              <a:t>NFIA</a:t>
            </a:r>
            <a:r>
              <a:rPr lang="en-US" sz="2000" dirty="0">
                <a:solidFill>
                  <a:srgbClr val="07818C"/>
                </a:solidFill>
              </a:rPr>
              <a:t>)</a:t>
            </a:r>
          </a:p>
          <a:p>
            <a:pPr>
              <a:spcAft>
                <a:spcPts val="600"/>
              </a:spcAft>
            </a:pPr>
            <a:endParaRPr lang="en-US" sz="2000" dirty="0">
              <a:solidFill>
                <a:srgbClr val="07818C"/>
              </a:solidFill>
            </a:endParaRPr>
          </a:p>
          <a:p>
            <a:pPr>
              <a:spcAft>
                <a:spcPts val="600"/>
              </a:spcAft>
            </a:pPr>
            <a:r>
              <a:rPr lang="en-US" sz="2000" b="1" dirty="0">
                <a:solidFill>
                  <a:srgbClr val="1D5A85"/>
                </a:solidFill>
              </a:rPr>
              <a:t>Trade balance</a:t>
            </a:r>
            <a:r>
              <a:rPr lang="en-US" sz="2000" dirty="0">
                <a:solidFill>
                  <a:srgbClr val="07818C"/>
                </a:solidFill>
              </a:rPr>
              <a:t>= </a:t>
            </a:r>
            <a:r>
              <a:rPr lang="en-US" sz="2000" dirty="0">
                <a:solidFill>
                  <a:srgbClr val="1D5A85"/>
                </a:solidFill>
              </a:rPr>
              <a:t>Value of Exports-Value of Imports</a:t>
            </a:r>
          </a:p>
          <a:p>
            <a:endParaRPr lang="en-US" dirty="0"/>
          </a:p>
        </p:txBody>
      </p:sp>
      <p:pic>
        <p:nvPicPr>
          <p:cNvPr id="10" name="Picture 9">
            <a:extLst>
              <a:ext uri="{FF2B5EF4-FFF2-40B4-BE49-F238E27FC236}">
                <a16:creationId xmlns:a16="http://schemas.microsoft.com/office/drawing/2014/main" id="{F340B4A1-C74B-75DF-3A5C-3A52D1B408BB}"/>
              </a:ext>
            </a:extLst>
          </p:cNvPr>
          <p:cNvPicPr>
            <a:picLocks noChangeAspect="1"/>
          </p:cNvPicPr>
          <p:nvPr/>
        </p:nvPicPr>
        <p:blipFill>
          <a:blip r:embed="rId4"/>
          <a:stretch>
            <a:fillRect/>
          </a:stretch>
        </p:blipFill>
        <p:spPr>
          <a:xfrm>
            <a:off x="1133059" y="4762095"/>
            <a:ext cx="5665306" cy="1699592"/>
          </a:xfrm>
          <a:prstGeom prst="rect">
            <a:avLst/>
          </a:prstGeom>
        </p:spPr>
      </p:pic>
    </p:spTree>
    <p:extLst>
      <p:ext uri="{BB962C8B-B14F-4D97-AF65-F5344CB8AC3E}">
        <p14:creationId xmlns:p14="http://schemas.microsoft.com/office/powerpoint/2010/main" val="3589417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2D21820F-1520-DB6D-6B52-6855BEC0DFE6}"/>
            </a:ext>
          </a:extLst>
        </p:cNvPr>
        <p:cNvGrpSpPr/>
        <p:nvPr/>
      </p:nvGrpSpPr>
      <p:grpSpPr>
        <a:xfrm>
          <a:off x="0" y="0"/>
          <a:ext cx="0" cy="0"/>
          <a:chOff x="0" y="0"/>
          <a:chExt cx="0" cy="0"/>
        </a:xfrm>
      </p:grpSpPr>
      <p:sp>
        <p:nvSpPr>
          <p:cNvPr id="23" name="Slide Number Placeholder 22">
            <a:extLst>
              <a:ext uri="{FF2B5EF4-FFF2-40B4-BE49-F238E27FC236}">
                <a16:creationId xmlns:a16="http://schemas.microsoft.com/office/drawing/2014/main" id="{6B5C5B75-F38D-EF7E-4E99-88267F3DF5C7}"/>
              </a:ext>
            </a:extLst>
          </p:cNvPr>
          <p:cNvSpPr>
            <a:spLocks noGrp="1"/>
          </p:cNvSpPr>
          <p:nvPr>
            <p:ph type="sldNum" sz="quarter" idx="12"/>
          </p:nvPr>
        </p:nvSpPr>
        <p:spPr/>
        <p:txBody>
          <a:bodyPr/>
          <a:lstStyle/>
          <a:p>
            <a:fld id="{0D521F11-246F-48A6-9F75-8F8484239A65}" type="slidenum">
              <a:rPr lang="en-US" smtClean="0"/>
              <a:t>9</a:t>
            </a:fld>
            <a:endParaRPr lang="en-US"/>
          </a:p>
        </p:txBody>
      </p:sp>
      <p:sp>
        <p:nvSpPr>
          <p:cNvPr id="15" name="TextBox 14">
            <a:extLst>
              <a:ext uri="{FF2B5EF4-FFF2-40B4-BE49-F238E27FC236}">
                <a16:creationId xmlns:a16="http://schemas.microsoft.com/office/drawing/2014/main" id="{7E630FD6-C448-49BC-F182-45D38E944482}"/>
              </a:ext>
            </a:extLst>
          </p:cNvPr>
          <p:cNvSpPr txBox="1"/>
          <p:nvPr/>
        </p:nvSpPr>
        <p:spPr>
          <a:xfrm>
            <a:off x="571500" y="618676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ESR 2026</a:t>
            </a:r>
          </a:p>
          <a:p>
            <a:r>
              <a:rPr lang="en-US" dirty="0"/>
              <a:t>Note: (1)  </a:t>
            </a:r>
            <a:r>
              <a:rPr lang="en-US" b="1" u="sng" dirty="0"/>
              <a:t>ESR </a:t>
            </a:r>
            <a:r>
              <a:rPr lang="en-US" dirty="0"/>
              <a:t>economy GDP</a:t>
            </a:r>
          </a:p>
        </p:txBody>
      </p:sp>
      <p:graphicFrame>
        <p:nvGraphicFramePr>
          <p:cNvPr id="2" name="Chart 1">
            <a:extLst>
              <a:ext uri="{FF2B5EF4-FFF2-40B4-BE49-F238E27FC236}">
                <a16:creationId xmlns:a16="http://schemas.microsoft.com/office/drawing/2014/main" id="{365E10D7-E5A4-52AF-10A3-E7CCE634BB1B}"/>
              </a:ext>
            </a:extLst>
          </p:cNvPr>
          <p:cNvGraphicFramePr>
            <a:graphicFrameLocks/>
          </p:cNvGraphicFramePr>
          <p:nvPr/>
        </p:nvGraphicFramePr>
        <p:xfrm>
          <a:off x="571500" y="1325880"/>
          <a:ext cx="11049000" cy="4080510"/>
        </p:xfrm>
        <a:graphic>
          <a:graphicData uri="http://schemas.openxmlformats.org/drawingml/2006/chart">
            <c:chart xmlns:c="http://schemas.openxmlformats.org/drawingml/2006/chart" xmlns:r="http://schemas.openxmlformats.org/officeDocument/2006/relationships" r:id="rId3"/>
          </a:graphicData>
        </a:graphic>
      </p:graphicFrame>
      <p:sp>
        <p:nvSpPr>
          <p:cNvPr id="4" name="Oval 3">
            <a:extLst>
              <a:ext uri="{FF2B5EF4-FFF2-40B4-BE49-F238E27FC236}">
                <a16:creationId xmlns:a16="http://schemas.microsoft.com/office/drawing/2014/main" id="{179044E8-D47B-50F7-D785-113CF21E948E}"/>
              </a:ext>
            </a:extLst>
          </p:cNvPr>
          <p:cNvSpPr/>
          <p:nvPr/>
        </p:nvSpPr>
        <p:spPr>
          <a:xfrm>
            <a:off x="8035218" y="2236470"/>
            <a:ext cx="2685964" cy="647700"/>
          </a:xfrm>
          <a:prstGeom prst="ellipse">
            <a:avLst/>
          </a:prstGeom>
          <a:noFill/>
          <a:ln w="9525">
            <a:noFill/>
          </a:ln>
          <a:effectLst/>
        </p:spPr>
        <p:txBody>
          <a:bodyPr vert="horz" lIns="0" tIns="0" rIns="0" bIns="0" rtlCol="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i="1" u="sng" kern="1200" noProof="0" dirty="0">
                <a:solidFill>
                  <a:srgbClr val="C00000"/>
                </a:solidFill>
              </a:rPr>
              <a:t>+0.7pp </a:t>
            </a:r>
          </a:p>
          <a:p>
            <a:pPr algn="ctr"/>
            <a:r>
              <a:rPr lang="en-US" sz="1800" i="1" kern="1200" noProof="0" dirty="0">
                <a:solidFill>
                  <a:srgbClr val="C00000"/>
                </a:solidFill>
              </a:rPr>
              <a:t>largest increase in the past decade </a:t>
            </a:r>
          </a:p>
        </p:txBody>
      </p:sp>
      <p:sp>
        <p:nvSpPr>
          <p:cNvPr id="5" name="Arrow: Curved Down 4">
            <a:extLst>
              <a:ext uri="{FF2B5EF4-FFF2-40B4-BE49-F238E27FC236}">
                <a16:creationId xmlns:a16="http://schemas.microsoft.com/office/drawing/2014/main" id="{980C9775-4E38-71E7-4646-81A475F6CEEC}"/>
              </a:ext>
            </a:extLst>
          </p:cNvPr>
          <p:cNvSpPr/>
          <p:nvPr/>
        </p:nvSpPr>
        <p:spPr>
          <a:xfrm rot="19669446">
            <a:off x="10001225" y="2769816"/>
            <a:ext cx="1005587" cy="305370"/>
          </a:xfrm>
          <a:prstGeom prst="curvedDownArrow">
            <a:avLst/>
          </a:prstGeom>
          <a:solidFill>
            <a:srgbClr val="C00000"/>
          </a:solidFill>
          <a:ln w="9525">
            <a:noFill/>
          </a:ln>
        </p:spPr>
        <p:txBody>
          <a:bodyPr vert="horz" lIns="365760" tIns="1280160" rIns="365760" bIns="182880" rtlCol="0" anchor="ctr">
            <a:noAutofit/>
          </a:bodyPr>
          <a:lstStyle/>
          <a:p>
            <a:pPr algn="l">
              <a:spcAft>
                <a:spcPts val="600"/>
              </a:spcAft>
            </a:pPr>
            <a:endParaRPr lang="en-US" sz="2000" b="1">
              <a:solidFill>
                <a:schemeClr val="accent2"/>
              </a:solidFill>
            </a:endParaRPr>
          </a:p>
        </p:txBody>
      </p:sp>
      <p:sp>
        <p:nvSpPr>
          <p:cNvPr id="3" name="Rectangle 2">
            <a:extLst>
              <a:ext uri="{FF2B5EF4-FFF2-40B4-BE49-F238E27FC236}">
                <a16:creationId xmlns:a16="http://schemas.microsoft.com/office/drawing/2014/main" id="{AE9A168A-4DA0-5D12-1D0F-E2B94F878E8E}"/>
              </a:ext>
            </a:extLst>
          </p:cNvPr>
          <p:cNvSpPr/>
          <p:nvPr/>
        </p:nvSpPr>
        <p:spPr>
          <a:xfrm>
            <a:off x="1317337" y="5594371"/>
            <a:ext cx="9557327" cy="487677"/>
          </a:xfrm>
          <a:prstGeom prst="rect">
            <a:avLst/>
          </a:prstGeom>
          <a:solidFill>
            <a:schemeClr val="accent3"/>
          </a:solidFill>
          <a:ln w="9525">
            <a:noFill/>
          </a:ln>
          <a:effectLst>
            <a:outerShdw blurRad="50800" dist="38100" dir="2700000" algn="tl" rotWithShape="0">
              <a:prstClr val="black">
                <a:alpha val="40000"/>
              </a:prstClr>
            </a:outerShdw>
          </a:effectLst>
        </p:spPr>
        <p:txBody>
          <a:bodyPr vert="horz" lIns="0" tIns="182880" rIns="0" bIns="182880" rtlCol="0" anchor="ctr">
            <a:noAutofit/>
          </a:bodyPr>
          <a:lstStyle/>
          <a:p>
            <a:pPr algn="ctr">
              <a:spcAft>
                <a:spcPts val="600"/>
              </a:spcAft>
            </a:pPr>
            <a:r>
              <a:rPr lang="en-US" sz="2400" b="1" noProof="0" dirty="0">
                <a:solidFill>
                  <a:schemeClr val="bg1"/>
                </a:solidFill>
              </a:rPr>
              <a:t>Excess CA (IMF) = CA – CA (fundamentals, sound policies)  </a:t>
            </a:r>
            <a:endParaRPr lang="en-US" sz="2400" noProof="0" dirty="0">
              <a:solidFill>
                <a:schemeClr val="bg1"/>
              </a:solidFill>
            </a:endParaRPr>
          </a:p>
        </p:txBody>
      </p:sp>
      <p:sp>
        <p:nvSpPr>
          <p:cNvPr id="7" name="Google Shape;70;p9">
            <a:extLst>
              <a:ext uri="{FF2B5EF4-FFF2-40B4-BE49-F238E27FC236}">
                <a16:creationId xmlns:a16="http://schemas.microsoft.com/office/drawing/2014/main" id="{B3CF884D-554B-DBD0-407A-E4093DBB4AB9}"/>
              </a:ext>
            </a:extLst>
          </p:cNvPr>
          <p:cNvSpPr txBox="1">
            <a:spLocks/>
          </p:cNvSpPr>
          <p:nvPr/>
        </p:nvSpPr>
        <p:spPr>
          <a:xfrm>
            <a:off x="571500" y="511529"/>
            <a:ext cx="11049000" cy="443198"/>
          </a:xfrm>
          <a:prstGeom prst="rect">
            <a:avLst/>
          </a:prstGeom>
        </p:spPr>
        <p:txBody>
          <a:bodyPr spcFirstLastPara="1" vert="horz" wrap="square" lIns="0" tIns="0" rIns="0" bIns="0" rtlCol="0" anchor="t" anchorCtr="0">
            <a:sp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buClrTx/>
              <a:buFontTx/>
            </a:pPr>
            <a:r>
              <a:rPr lang="en-US" b="1" dirty="0">
                <a:sym typeface="Spectral"/>
              </a:rPr>
              <a:t>IMF: </a:t>
            </a:r>
            <a:r>
              <a:rPr lang="en-US" dirty="0">
                <a:sym typeface="Spectral"/>
              </a:rPr>
              <a:t>Global excess CA balances rose in 2025</a:t>
            </a:r>
          </a:p>
        </p:txBody>
      </p:sp>
    </p:spTree>
    <p:extLst>
      <p:ext uri="{BB962C8B-B14F-4D97-AF65-F5344CB8AC3E}">
        <p14:creationId xmlns:p14="http://schemas.microsoft.com/office/powerpoint/2010/main" val="901880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00510-2F8B-8770-DBDF-54381F89C773}"/>
              </a:ext>
            </a:extLst>
          </p:cNvPr>
          <p:cNvSpPr>
            <a:spLocks noGrp="1"/>
          </p:cNvSpPr>
          <p:nvPr>
            <p:ph type="title"/>
          </p:nvPr>
        </p:nvSpPr>
        <p:spPr>
          <a:xfrm>
            <a:off x="571500" y="580979"/>
            <a:ext cx="11049000" cy="886397"/>
          </a:xfrm>
        </p:spPr>
        <p:txBody>
          <a:bodyPr/>
          <a:lstStyle/>
          <a:p>
            <a:r>
              <a:rPr lang="en-US" dirty="0"/>
              <a:t>The increase in China’s current account has been primarily driven by a decline in investment. For US: fiscal </a:t>
            </a:r>
            <a:r>
              <a:rPr lang="en-US" dirty="0" err="1"/>
              <a:t>deficits+AI</a:t>
            </a:r>
            <a:endParaRPr lang="en-US" dirty="0"/>
          </a:p>
        </p:txBody>
      </p:sp>
      <p:sp>
        <p:nvSpPr>
          <p:cNvPr id="4" name="Slide Number Placeholder 3">
            <a:extLst>
              <a:ext uri="{FF2B5EF4-FFF2-40B4-BE49-F238E27FC236}">
                <a16:creationId xmlns:a16="http://schemas.microsoft.com/office/drawing/2014/main" id="{6D0E5B2F-FE6E-9E6C-0609-244B6CE99A10}"/>
              </a:ext>
            </a:extLst>
          </p:cNvPr>
          <p:cNvSpPr>
            <a:spLocks noGrp="1"/>
          </p:cNvSpPr>
          <p:nvPr>
            <p:ph type="sldNum" sz="quarter" idx="12"/>
          </p:nvPr>
        </p:nvSpPr>
        <p:spPr/>
        <p:txBody>
          <a:bodyPr/>
          <a:lstStyle/>
          <a:p>
            <a:fld id="{0D521F11-246F-48A6-9F75-8F8484239A65}" type="slidenum">
              <a:rPr lang="en-US" smtClean="0"/>
              <a:t>10</a:t>
            </a:fld>
            <a:endParaRPr lang="en-US"/>
          </a:p>
        </p:txBody>
      </p:sp>
      <p:graphicFrame>
        <p:nvGraphicFramePr>
          <p:cNvPr id="8" name="Chart 7">
            <a:extLst>
              <a:ext uri="{FF2B5EF4-FFF2-40B4-BE49-F238E27FC236}">
                <a16:creationId xmlns:a16="http://schemas.microsoft.com/office/drawing/2014/main" id="{11A05C0B-E354-A2DB-0AAB-D007FD201D51}"/>
              </a:ext>
            </a:extLst>
          </p:cNvPr>
          <p:cNvGraphicFramePr>
            <a:graphicFrameLocks/>
          </p:cNvGraphicFramePr>
          <p:nvPr>
            <p:extLst>
              <p:ext uri="{D42A27DB-BD31-4B8C-83A1-F6EECF244321}">
                <p14:modId xmlns:p14="http://schemas.microsoft.com/office/powerpoint/2010/main" val="1277114021"/>
              </p:ext>
            </p:extLst>
          </p:nvPr>
        </p:nvGraphicFramePr>
        <p:xfrm>
          <a:off x="571500" y="1714500"/>
          <a:ext cx="11045812" cy="43053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EFA7126F-2EDE-01E8-D3A0-3FC53B092147}"/>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External Sector Report (2026)</a:t>
            </a:r>
          </a:p>
        </p:txBody>
      </p:sp>
    </p:spTree>
    <p:extLst>
      <p:ext uri="{BB962C8B-B14F-4D97-AF65-F5344CB8AC3E}">
        <p14:creationId xmlns:p14="http://schemas.microsoft.com/office/powerpoint/2010/main" val="224362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97480745-C1D6-5EA8-0C4C-4AFAA6AD3540}"/>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9B9CB07E-2E4A-7B1E-9F61-A15073ED93F6}"/>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b="1" dirty="0">
                <a:sym typeface="Spectral"/>
              </a:rPr>
              <a:t>Proposal 1: Domestic macro adjustments</a:t>
            </a:r>
          </a:p>
        </p:txBody>
      </p:sp>
      <p:sp>
        <p:nvSpPr>
          <p:cNvPr id="23" name="Slide Number Placeholder 22">
            <a:extLst>
              <a:ext uri="{FF2B5EF4-FFF2-40B4-BE49-F238E27FC236}">
                <a16:creationId xmlns:a16="http://schemas.microsoft.com/office/drawing/2014/main" id="{C64C6C2E-F735-A182-BBE5-932EA9A1BBA9}"/>
              </a:ext>
            </a:extLst>
          </p:cNvPr>
          <p:cNvSpPr>
            <a:spLocks noGrp="1"/>
          </p:cNvSpPr>
          <p:nvPr>
            <p:ph type="sldNum" sz="quarter" idx="12"/>
          </p:nvPr>
        </p:nvSpPr>
        <p:spPr/>
        <p:txBody>
          <a:bodyPr/>
          <a:lstStyle/>
          <a:p>
            <a:fld id="{0D521F11-246F-48A6-9F75-8F8484239A65}" type="slidenum">
              <a:rPr lang="en-US" smtClean="0"/>
              <a:t>11</a:t>
            </a:fld>
            <a:endParaRPr lang="en-US"/>
          </a:p>
        </p:txBody>
      </p:sp>
      <p:graphicFrame>
        <p:nvGraphicFramePr>
          <p:cNvPr id="13" name="Table 12">
            <a:extLst>
              <a:ext uri="{FF2B5EF4-FFF2-40B4-BE49-F238E27FC236}">
                <a16:creationId xmlns:a16="http://schemas.microsoft.com/office/drawing/2014/main" id="{199C6BC4-8CEF-C014-9C02-EC6C159BAFFB}"/>
              </a:ext>
            </a:extLst>
          </p:cNvPr>
          <p:cNvGraphicFramePr>
            <a:graphicFrameLocks noGrp="1"/>
          </p:cNvGraphicFramePr>
          <p:nvPr>
            <p:extLst>
              <p:ext uri="{D42A27DB-BD31-4B8C-83A1-F6EECF244321}">
                <p14:modId xmlns:p14="http://schemas.microsoft.com/office/powerpoint/2010/main" val="509632077"/>
              </p:ext>
            </p:extLst>
          </p:nvPr>
        </p:nvGraphicFramePr>
        <p:xfrm>
          <a:off x="571499" y="1714498"/>
          <a:ext cx="9288631" cy="3962402"/>
        </p:xfrm>
        <a:graphic>
          <a:graphicData uri="http://schemas.openxmlformats.org/drawingml/2006/table">
            <a:tbl>
              <a:tblPr firstRow="1" bandRow="1">
                <a:tableStyleId>{5C22544A-7EE6-4342-B048-85BDC9FD1C3A}</a:tableStyleId>
              </a:tblPr>
              <a:tblGrid>
                <a:gridCol w="1923445">
                  <a:extLst>
                    <a:ext uri="{9D8B030D-6E8A-4147-A177-3AD203B41FA5}">
                      <a16:colId xmlns:a16="http://schemas.microsoft.com/office/drawing/2014/main" val="1126561579"/>
                    </a:ext>
                  </a:extLst>
                </a:gridCol>
                <a:gridCol w="7365186">
                  <a:extLst>
                    <a:ext uri="{9D8B030D-6E8A-4147-A177-3AD203B41FA5}">
                      <a16:colId xmlns:a16="http://schemas.microsoft.com/office/drawing/2014/main" val="2301207123"/>
                    </a:ext>
                  </a:extLst>
                </a:gridCol>
              </a:tblGrid>
              <a:tr h="3962402">
                <a:tc>
                  <a:txBody>
                    <a:bodyPr/>
                    <a:lstStyle/>
                    <a:p>
                      <a:pPr marL="114300" marR="0" lvl="7"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200" b="0" i="0" noProof="0" dirty="0">
                        <a:solidFill>
                          <a:schemeClr val="accent4"/>
                        </a:solidFill>
                      </a:endParaRPr>
                    </a:p>
                  </a:txBody>
                  <a:tcPr marL="1097280" marR="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114300" lvl="7" indent="0">
                        <a:buFont typeface="Arial" panose="020B0604020202020204" pitchFamily="34" charset="0"/>
                        <a:buNone/>
                      </a:pPr>
                      <a:r>
                        <a:rPr lang="en-US" sz="2200" b="1" noProof="0" dirty="0">
                          <a:solidFill>
                            <a:schemeClr val="accent4"/>
                          </a:solidFill>
                        </a:rPr>
                        <a:t>What is needed: simultaneous macroeconomic policy actions in major economies</a:t>
                      </a:r>
                    </a:p>
                    <a:p>
                      <a:pPr marL="457200" lvl="7" indent="-342900">
                        <a:buFont typeface="Wingdings" panose="05000000000000000000" pitchFamily="2" charset="2"/>
                        <a:buChar char="ü"/>
                      </a:pPr>
                      <a:r>
                        <a:rPr lang="en-US" sz="2000" b="1" noProof="0" dirty="0">
                          <a:solidFill>
                            <a:schemeClr val="accent4"/>
                          </a:solidFill>
                        </a:rPr>
                        <a:t>US</a:t>
                      </a:r>
                      <a:r>
                        <a:rPr lang="en-US" sz="2000" b="0" noProof="0" dirty="0">
                          <a:solidFill>
                            <a:schemeClr val="accent4"/>
                          </a:solidFill>
                        </a:rPr>
                        <a:t>: reduce public deficit</a:t>
                      </a:r>
                    </a:p>
                    <a:p>
                      <a:pPr marL="457200" lvl="7" indent="-342900">
                        <a:buFont typeface="Wingdings" panose="05000000000000000000" pitchFamily="2" charset="2"/>
                        <a:buChar char="ü"/>
                      </a:pPr>
                      <a:endParaRPr lang="en-US" sz="2000" b="0" noProof="0" dirty="0">
                        <a:solidFill>
                          <a:schemeClr val="accent4"/>
                        </a:solidFill>
                      </a:endParaRPr>
                    </a:p>
                    <a:p>
                      <a:pPr marL="457200" lvl="7" indent="-342900">
                        <a:buFont typeface="Wingdings" panose="05000000000000000000" pitchFamily="2" charset="2"/>
                        <a:buChar char="ü"/>
                      </a:pPr>
                      <a:r>
                        <a:rPr lang="en-US" sz="2000" b="1" noProof="0" dirty="0">
                          <a:solidFill>
                            <a:schemeClr val="accent4"/>
                          </a:solidFill>
                        </a:rPr>
                        <a:t>China</a:t>
                      </a:r>
                      <a:r>
                        <a:rPr lang="en-US" sz="2000" b="0" noProof="0" dirty="0">
                          <a:solidFill>
                            <a:schemeClr val="accent4"/>
                          </a:solidFill>
                        </a:rPr>
                        <a:t>: increase public support for healthcare, safety nets and scale down unwarranted industrial policies</a:t>
                      </a:r>
                    </a:p>
                    <a:p>
                      <a:pPr marL="457200" lvl="7" indent="-342900">
                        <a:buFont typeface="Wingdings" panose="05000000000000000000" pitchFamily="2" charset="2"/>
                        <a:buChar char="ü"/>
                      </a:pPr>
                      <a:r>
                        <a:rPr lang="en-US" sz="2000" b="0" noProof="0" dirty="0">
                          <a:solidFill>
                            <a:schemeClr val="accent4"/>
                          </a:solidFill>
                        </a:rPr>
                        <a:t> </a:t>
                      </a:r>
                    </a:p>
                    <a:p>
                      <a:pPr marL="457200" lvl="7" indent="-342900">
                        <a:buFont typeface="Wingdings" panose="05000000000000000000" pitchFamily="2" charset="2"/>
                        <a:buChar char="ü"/>
                      </a:pPr>
                      <a:r>
                        <a:rPr lang="en-US" sz="2000" b="1" noProof="0" dirty="0">
                          <a:solidFill>
                            <a:schemeClr val="accent4"/>
                          </a:solidFill>
                        </a:rPr>
                        <a:t>EU:</a:t>
                      </a:r>
                      <a:r>
                        <a:rPr lang="en-US" sz="2000" b="0" noProof="0" dirty="0">
                          <a:solidFill>
                            <a:schemeClr val="accent4"/>
                          </a:solidFill>
                        </a:rPr>
                        <a:t> deepen integration of goods and services markets and further capital market integration (Draghi Report) </a:t>
                      </a:r>
                      <a:endParaRPr lang="en-US" sz="2200" b="0" noProof="0" dirty="0">
                        <a:solidFill>
                          <a:schemeClr val="accent4"/>
                        </a:solidFill>
                      </a:endParaRPr>
                    </a:p>
                  </a:txBody>
                  <a:tcPr marL="1097280" marR="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4161901566"/>
                  </a:ext>
                </a:extLst>
              </a:tr>
            </a:tbl>
          </a:graphicData>
        </a:graphic>
      </p:graphicFrame>
      <p:pic>
        <p:nvPicPr>
          <p:cNvPr id="8" name="Picture 7" descr="52nd G7 summit - Wikipedia">
            <a:extLst>
              <a:ext uri="{FF2B5EF4-FFF2-40B4-BE49-F238E27FC236}">
                <a16:creationId xmlns:a16="http://schemas.microsoft.com/office/drawing/2014/main" id="{AB46869D-C45D-F98B-A120-0E24A628B725}"/>
              </a:ext>
            </a:extLst>
          </p:cNvPr>
          <p:cNvPicPr>
            <a:picLocks noChangeAspect="1"/>
          </p:cNvPicPr>
          <p:nvPr/>
        </p:nvPicPr>
        <p:blipFill>
          <a:blip r:embed="rId3"/>
          <a:stretch>
            <a:fillRect/>
          </a:stretch>
        </p:blipFill>
        <p:spPr>
          <a:xfrm>
            <a:off x="10191271" y="5067279"/>
            <a:ext cx="1211605" cy="1355483"/>
          </a:xfrm>
          <a:prstGeom prst="rect">
            <a:avLst/>
          </a:prstGeom>
        </p:spPr>
      </p:pic>
      <p:sp>
        <p:nvSpPr>
          <p:cNvPr id="16" name="AutoShape 28">
            <a:extLst>
              <a:ext uri="{FF2B5EF4-FFF2-40B4-BE49-F238E27FC236}">
                <a16:creationId xmlns:a16="http://schemas.microsoft.com/office/drawing/2014/main" id="{70E74B2D-0AEE-7733-F364-41B7669FB11B}"/>
              </a:ext>
            </a:extLst>
          </p:cNvPr>
          <p:cNvSpPr>
            <a:spLocks noChangeArrowheads="1"/>
          </p:cNvSpPr>
          <p:nvPr/>
        </p:nvSpPr>
        <p:spPr bwMode="gray">
          <a:xfrm>
            <a:off x="589429" y="1714498"/>
            <a:ext cx="3048293" cy="3962402"/>
          </a:xfrm>
          <a:prstGeom prst="homePlate">
            <a:avLst>
              <a:gd name="adj" fmla="val 34443"/>
            </a:avLst>
          </a:prstGeom>
          <a:solidFill>
            <a:schemeClr val="accent2"/>
          </a:solidFill>
          <a:ln w="9525">
            <a:noFill/>
            <a:miter lim="800000"/>
            <a:headEnd/>
            <a:tailEnd/>
          </a:ln>
          <a:effectLst/>
        </p:spPr>
        <p:txBody>
          <a:bodyPr wrap="none" lIns="108000" tIns="0" rIns="0" bIns="0" anchor="ctr"/>
          <a:lstStyle/>
          <a:p>
            <a:pPr>
              <a:spcBef>
                <a:spcPts val="1125"/>
              </a:spcBef>
              <a:buClr>
                <a:srgbClr val="335A8F"/>
              </a:buClr>
              <a:buSzPct val="75000"/>
              <a:buFont typeface="Wingdings" pitchFamily="2" charset="2"/>
              <a:buNone/>
            </a:pPr>
            <a:r>
              <a:rPr lang="en-US" sz="2400" b="1" dirty="0">
                <a:solidFill>
                  <a:schemeClr val="bg1"/>
                </a:solidFill>
                <a:latin typeface="+mn-lt"/>
              </a:rPr>
              <a:t>Addressing global </a:t>
            </a:r>
          </a:p>
          <a:p>
            <a:pPr>
              <a:spcBef>
                <a:spcPts val="1125"/>
              </a:spcBef>
              <a:buClr>
                <a:srgbClr val="335A8F"/>
              </a:buClr>
              <a:buSzPct val="75000"/>
              <a:buFont typeface="Wingdings" pitchFamily="2" charset="2"/>
              <a:buNone/>
            </a:pPr>
            <a:r>
              <a:rPr lang="en-US" sz="2400" b="1" dirty="0">
                <a:solidFill>
                  <a:schemeClr val="bg1"/>
                </a:solidFill>
                <a:latin typeface="+mn-lt"/>
              </a:rPr>
              <a:t>imbalances </a:t>
            </a:r>
          </a:p>
        </p:txBody>
      </p:sp>
      <p:sp>
        <p:nvSpPr>
          <p:cNvPr id="19" name="TextBox 18">
            <a:extLst>
              <a:ext uri="{FF2B5EF4-FFF2-40B4-BE49-F238E27FC236}">
                <a16:creationId xmlns:a16="http://schemas.microsoft.com/office/drawing/2014/main" id="{EB18ADA1-AF7F-BCE2-27E1-076101549A95}"/>
              </a:ext>
            </a:extLst>
          </p:cNvPr>
          <p:cNvSpPr txBox="1"/>
          <p:nvPr/>
        </p:nvSpPr>
        <p:spPr>
          <a:xfrm>
            <a:off x="9864190" y="3971185"/>
            <a:ext cx="1765795" cy="1077218"/>
          </a:xfrm>
          <a:prstGeom prst="rect">
            <a:avLst/>
          </a:prstGeom>
          <a:noFill/>
        </p:spPr>
        <p:txBody>
          <a:bodyPr wrap="square">
            <a:spAutoFit/>
          </a:bodyPr>
          <a:lstStyle/>
          <a:p>
            <a:pPr algn="ctr"/>
            <a:r>
              <a:rPr lang="fr-BE" sz="1600" b="1" dirty="0">
                <a:solidFill>
                  <a:schemeClr val="accent4"/>
                </a:solidFill>
                <a:effectLst/>
                <a:latin typeface="+mn-lt"/>
              </a:rPr>
              <a:t>Report by Bai, Gopinath, Rey, and Weber </a:t>
            </a:r>
            <a:r>
              <a:rPr lang="fr-BE" sz="1600" dirty="0">
                <a:solidFill>
                  <a:schemeClr val="accent4"/>
                </a:solidFill>
                <a:effectLst/>
                <a:latin typeface="+mn-lt"/>
              </a:rPr>
              <a:t>(March 2026)</a:t>
            </a:r>
            <a:endParaRPr lang="fr-BE" sz="1600" dirty="0">
              <a:solidFill>
                <a:schemeClr val="accent4"/>
              </a:solidFill>
              <a:latin typeface="+mn-lt"/>
            </a:endParaRPr>
          </a:p>
        </p:txBody>
      </p:sp>
    </p:spTree>
    <p:extLst>
      <p:ext uri="{BB962C8B-B14F-4D97-AF65-F5344CB8AC3E}">
        <p14:creationId xmlns:p14="http://schemas.microsoft.com/office/powerpoint/2010/main" val="3293978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4CBC24-0C68-888E-19BE-767C2089B4BE}"/>
              </a:ext>
            </a:extLst>
          </p:cNvPr>
          <p:cNvSpPr>
            <a:spLocks noGrp="1"/>
          </p:cNvSpPr>
          <p:nvPr>
            <p:ph type="sldNum" sz="quarter" idx="12"/>
          </p:nvPr>
        </p:nvSpPr>
        <p:spPr/>
        <p:txBody>
          <a:bodyPr/>
          <a:lstStyle/>
          <a:p>
            <a:fld id="{0D521F11-246F-48A6-9F75-8F8484239A65}" type="slidenum">
              <a:rPr lang="en-US" smtClean="0"/>
              <a:t>12</a:t>
            </a:fld>
            <a:endParaRPr lang="en-US"/>
          </a:p>
        </p:txBody>
      </p:sp>
      <p:sp>
        <p:nvSpPr>
          <p:cNvPr id="5" name="TextBox 4">
            <a:extLst>
              <a:ext uri="{FF2B5EF4-FFF2-40B4-BE49-F238E27FC236}">
                <a16:creationId xmlns:a16="http://schemas.microsoft.com/office/drawing/2014/main" id="{A23CEBD2-8554-CFA0-D967-49F5071F3F5A}"/>
              </a:ext>
            </a:extLst>
          </p:cNvPr>
          <p:cNvSpPr txBox="1"/>
          <p:nvPr/>
        </p:nvSpPr>
        <p:spPr>
          <a:xfrm>
            <a:off x="571500" y="6197771"/>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External Sector Report (2026)</a:t>
            </a:r>
          </a:p>
          <a:p>
            <a:r>
              <a:rPr lang="en-US" dirty="0"/>
              <a:t>Note: (1) Three to five year horizon</a:t>
            </a:r>
          </a:p>
        </p:txBody>
      </p:sp>
      <p:sp>
        <p:nvSpPr>
          <p:cNvPr id="7" name="Google Shape;70;p9">
            <a:extLst>
              <a:ext uri="{FF2B5EF4-FFF2-40B4-BE49-F238E27FC236}">
                <a16:creationId xmlns:a16="http://schemas.microsoft.com/office/drawing/2014/main" id="{48B85AEE-BC09-E2DA-1DA8-F96DBFB4875E}"/>
              </a:ext>
            </a:extLst>
          </p:cNvPr>
          <p:cNvSpPr txBox="1">
            <a:spLocks noGrp="1"/>
          </p:cNvSpPr>
          <p:nvPr>
            <p:ph type="title"/>
          </p:nvPr>
        </p:nvSpPr>
        <p:spPr>
          <a:xfrm>
            <a:off x="571500" y="511529"/>
            <a:ext cx="11049000" cy="1329595"/>
          </a:xfrm>
        </p:spPr>
        <p:txBody>
          <a:bodyPr spcFirstLastPara="1" vert="horz" wrap="square" lIns="0" tIns="0" rIns="0" bIns="0" rtlCol="0" anchor="t" anchorCtr="0">
            <a:spAutoFit/>
          </a:bodyPr>
          <a:lstStyle/>
          <a:p>
            <a:pPr lvl="0"/>
            <a:r>
              <a:rPr lang="en-US" dirty="0">
                <a:sym typeface="Spectral"/>
              </a:rPr>
              <a:t>Simultaneous domestic policy adjustments can expand world output and narrow global current account imbalances – </a:t>
            </a:r>
            <a:r>
              <a:rPr lang="en-US" i="1" dirty="0">
                <a:sym typeface="Spectral"/>
              </a:rPr>
              <a:t>IMF simulation</a:t>
            </a:r>
          </a:p>
        </p:txBody>
      </p:sp>
      <p:graphicFrame>
        <p:nvGraphicFramePr>
          <p:cNvPr id="6" name="Panel1">
            <a:extLst>
              <a:ext uri="{FF2B5EF4-FFF2-40B4-BE49-F238E27FC236}">
                <a16:creationId xmlns:a16="http://schemas.microsoft.com/office/drawing/2014/main" id="{79BE5196-7471-47FF-B489-A05DC28EB57D}"/>
              </a:ext>
            </a:extLst>
          </p:cNvPr>
          <p:cNvGraphicFramePr>
            <a:graphicFrameLocks/>
          </p:cNvGraphicFramePr>
          <p:nvPr>
            <p:extLst>
              <p:ext uri="{D42A27DB-BD31-4B8C-83A1-F6EECF244321}">
                <p14:modId xmlns:p14="http://schemas.microsoft.com/office/powerpoint/2010/main" val="4116823284"/>
              </p:ext>
            </p:extLst>
          </p:nvPr>
        </p:nvGraphicFramePr>
        <p:xfrm>
          <a:off x="6273799" y="2209800"/>
          <a:ext cx="5358277" cy="395410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44BEE3E7-AEA7-6759-5E64-16E3A358443B}"/>
              </a:ext>
            </a:extLst>
          </p:cNvPr>
          <p:cNvSpPr txBox="1"/>
          <p:nvPr/>
        </p:nvSpPr>
        <p:spPr>
          <a:xfrm>
            <a:off x="625036" y="1712571"/>
            <a:ext cx="10270682" cy="461665"/>
          </a:xfrm>
          <a:prstGeom prst="rect">
            <a:avLst/>
          </a:prstGeom>
          <a:noFill/>
        </p:spPr>
        <p:txBody>
          <a:bodyPr wrap="square" rtlCol="0">
            <a:spAutoFit/>
          </a:bodyPr>
          <a:lstStyle/>
          <a:p>
            <a:pPr algn="ctr"/>
            <a:r>
              <a:rPr lang="en-US" sz="2400" b="1" noProof="0" dirty="0">
                <a:solidFill>
                  <a:schemeClr val="accent4"/>
                </a:solidFill>
                <a:latin typeface="+mn-lt"/>
              </a:rPr>
              <a:t>Medium-term¹ impact of domestic adjustments on…</a:t>
            </a:r>
            <a:endParaRPr lang="en-US" sz="2400" noProof="0" dirty="0">
              <a:solidFill>
                <a:schemeClr val="accent4"/>
              </a:solidFill>
              <a:latin typeface="+mn-lt"/>
            </a:endParaRPr>
          </a:p>
        </p:txBody>
      </p:sp>
      <p:graphicFrame>
        <p:nvGraphicFramePr>
          <p:cNvPr id="9" name="Panel1">
            <a:extLst>
              <a:ext uri="{FF2B5EF4-FFF2-40B4-BE49-F238E27FC236}">
                <a16:creationId xmlns:a16="http://schemas.microsoft.com/office/drawing/2014/main" id="{19AD7494-80F5-68CC-360B-BB8449DCB30B}"/>
              </a:ext>
            </a:extLst>
          </p:cNvPr>
          <p:cNvGraphicFramePr>
            <a:graphicFrameLocks/>
          </p:cNvGraphicFramePr>
          <p:nvPr>
            <p:extLst>
              <p:ext uri="{D42A27DB-BD31-4B8C-83A1-F6EECF244321}">
                <p14:modId xmlns:p14="http://schemas.microsoft.com/office/powerpoint/2010/main" val="2564397996"/>
              </p:ext>
            </p:extLst>
          </p:nvPr>
        </p:nvGraphicFramePr>
        <p:xfrm>
          <a:off x="571500" y="2209800"/>
          <a:ext cx="5343512" cy="39502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136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a:extLst>
            <a:ext uri="{FF2B5EF4-FFF2-40B4-BE49-F238E27FC236}">
              <a16:creationId xmlns:a16="http://schemas.microsoft.com/office/drawing/2014/main" id="{4B5DA6F5-1311-4BFC-FFCA-019F09CABD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0F2A6-018F-90C2-787F-1D845EC1F5B4}"/>
              </a:ext>
            </a:extLst>
          </p:cNvPr>
          <p:cNvSpPr>
            <a:spLocks noGrp="1"/>
          </p:cNvSpPr>
          <p:nvPr>
            <p:ph type="title"/>
          </p:nvPr>
        </p:nvSpPr>
        <p:spPr/>
        <p:txBody>
          <a:bodyPr/>
          <a:lstStyle/>
          <a:p>
            <a:r>
              <a:rPr lang="en-US" dirty="0"/>
              <a:t>Impact of China-only adjustment</a:t>
            </a:r>
          </a:p>
        </p:txBody>
      </p:sp>
      <p:sp>
        <p:nvSpPr>
          <p:cNvPr id="4" name="Slide Number Placeholder 3">
            <a:extLst>
              <a:ext uri="{FF2B5EF4-FFF2-40B4-BE49-F238E27FC236}">
                <a16:creationId xmlns:a16="http://schemas.microsoft.com/office/drawing/2014/main" id="{1EBFAC6F-A6FE-B376-5F28-F6EDB44C17FD}"/>
              </a:ext>
            </a:extLst>
          </p:cNvPr>
          <p:cNvSpPr>
            <a:spLocks noGrp="1"/>
          </p:cNvSpPr>
          <p:nvPr>
            <p:ph type="sldNum" sz="quarter" idx="12"/>
          </p:nvPr>
        </p:nvSpPr>
        <p:spPr/>
        <p:txBody>
          <a:bodyPr/>
          <a:lstStyle/>
          <a:p>
            <a:fld id="{0D521F11-246F-48A6-9F75-8F8484239A65}" type="slidenum">
              <a:rPr lang="en-US" smtClean="0"/>
              <a:t>13</a:t>
            </a:fld>
            <a:endParaRPr lang="en-US"/>
          </a:p>
        </p:txBody>
      </p:sp>
      <p:graphicFrame>
        <p:nvGraphicFramePr>
          <p:cNvPr id="6" name="Chart 5">
            <a:extLst>
              <a:ext uri="{FF2B5EF4-FFF2-40B4-BE49-F238E27FC236}">
                <a16:creationId xmlns:a16="http://schemas.microsoft.com/office/drawing/2014/main" id="{AF6BF07A-A5D1-9C59-25FE-8BE582005508}"/>
              </a:ext>
            </a:extLst>
          </p:cNvPr>
          <p:cNvGraphicFramePr>
            <a:graphicFrameLocks/>
          </p:cNvGraphicFramePr>
          <p:nvPr>
            <p:extLst>
              <p:ext uri="{D42A27DB-BD31-4B8C-83A1-F6EECF244321}">
                <p14:modId xmlns:p14="http://schemas.microsoft.com/office/powerpoint/2010/main" val="782759803"/>
              </p:ext>
            </p:extLst>
          </p:nvPr>
        </p:nvGraphicFramePr>
        <p:xfrm>
          <a:off x="571500" y="1559318"/>
          <a:ext cx="11045444" cy="4114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A31F4355-5635-4931-A343-301AAEEF5DCB}"/>
              </a:ext>
            </a:extLst>
          </p:cNvPr>
          <p:cNvGraphicFramePr>
            <a:graphicFrameLocks/>
          </p:cNvGraphicFramePr>
          <p:nvPr>
            <p:extLst>
              <p:ext uri="{D42A27DB-BD31-4B8C-83A1-F6EECF244321}">
                <p14:modId xmlns:p14="http://schemas.microsoft.com/office/powerpoint/2010/main" val="1879975961"/>
              </p:ext>
            </p:extLst>
          </p:nvPr>
        </p:nvGraphicFramePr>
        <p:xfrm>
          <a:off x="6258560" y="1559318"/>
          <a:ext cx="5358384" cy="411480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DEE980A3-7D59-C3F5-6588-432B9882847E}"/>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External Sector Report (2026)</a:t>
            </a:r>
          </a:p>
        </p:txBody>
      </p:sp>
    </p:spTree>
    <p:extLst>
      <p:ext uri="{BB962C8B-B14F-4D97-AF65-F5344CB8AC3E}">
        <p14:creationId xmlns:p14="http://schemas.microsoft.com/office/powerpoint/2010/main" val="3794134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F3EA774A-3F7E-21AC-ACEE-861E98BEFF50}"/>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6F05924E-E409-381D-FADE-B4E0CAC04C33}"/>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dirty="0">
                <a:sym typeface="Spectral"/>
              </a:rPr>
              <a:t>Proposal 2: Revalue the yuan. Plaza Accord</a:t>
            </a:r>
            <a:endParaRPr lang="en-US" dirty="0">
              <a:highlight>
                <a:srgbClr val="FFFF00"/>
              </a:highlight>
              <a:sym typeface="Spectral"/>
            </a:endParaRPr>
          </a:p>
        </p:txBody>
      </p:sp>
      <p:sp>
        <p:nvSpPr>
          <p:cNvPr id="23" name="Slide Number Placeholder 22">
            <a:extLst>
              <a:ext uri="{FF2B5EF4-FFF2-40B4-BE49-F238E27FC236}">
                <a16:creationId xmlns:a16="http://schemas.microsoft.com/office/drawing/2014/main" id="{15266322-DFA9-AD8F-74BE-0683E7F9D74C}"/>
              </a:ext>
            </a:extLst>
          </p:cNvPr>
          <p:cNvSpPr>
            <a:spLocks noGrp="1"/>
          </p:cNvSpPr>
          <p:nvPr>
            <p:ph type="sldNum" sz="quarter" idx="12"/>
          </p:nvPr>
        </p:nvSpPr>
        <p:spPr/>
        <p:txBody>
          <a:bodyPr/>
          <a:lstStyle/>
          <a:p>
            <a:fld id="{0D521F11-246F-48A6-9F75-8F8484239A65}" type="slidenum">
              <a:rPr lang="en-US" smtClean="0"/>
              <a:t>14</a:t>
            </a:fld>
            <a:endParaRPr lang="en-US"/>
          </a:p>
        </p:txBody>
      </p:sp>
      <p:sp>
        <p:nvSpPr>
          <p:cNvPr id="14" name="TextBox 13">
            <a:extLst>
              <a:ext uri="{FF2B5EF4-FFF2-40B4-BE49-F238E27FC236}">
                <a16:creationId xmlns:a16="http://schemas.microsoft.com/office/drawing/2014/main" id="{1AE37B34-2DDA-1E82-8C10-C896FDB6C0BF}"/>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a:t>Source: BIS, FRED</a:t>
            </a:r>
            <a:endParaRPr lang="en-US" dirty="0"/>
          </a:p>
        </p:txBody>
      </p:sp>
      <p:graphicFrame>
        <p:nvGraphicFramePr>
          <p:cNvPr id="2" name="Chart 1">
            <a:extLst>
              <a:ext uri="{FF2B5EF4-FFF2-40B4-BE49-F238E27FC236}">
                <a16:creationId xmlns:a16="http://schemas.microsoft.com/office/drawing/2014/main" id="{E89634CC-B1FA-909A-F29D-13D3C3CF4CE9}"/>
              </a:ext>
            </a:extLst>
          </p:cNvPr>
          <p:cNvGraphicFramePr>
            <a:graphicFrameLocks/>
          </p:cNvGraphicFramePr>
          <p:nvPr>
            <p:extLst>
              <p:ext uri="{D42A27DB-BD31-4B8C-83A1-F6EECF244321}">
                <p14:modId xmlns:p14="http://schemas.microsoft.com/office/powerpoint/2010/main" val="1721616829"/>
              </p:ext>
            </p:extLst>
          </p:nvPr>
        </p:nvGraphicFramePr>
        <p:xfrm>
          <a:off x="571500" y="1219200"/>
          <a:ext cx="11045812" cy="4953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4351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3565E613-475A-BC3E-C22E-0FAC18246B66}"/>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67C17ADF-E6B4-5FBC-9CC4-8033DE7D30B4}"/>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dirty="0">
                <a:sym typeface="Spectral"/>
              </a:rPr>
              <a:t>IMF: China’s yuan undervalued. Devil in the details</a:t>
            </a:r>
          </a:p>
        </p:txBody>
      </p:sp>
      <p:sp>
        <p:nvSpPr>
          <p:cNvPr id="23" name="Slide Number Placeholder 22">
            <a:extLst>
              <a:ext uri="{FF2B5EF4-FFF2-40B4-BE49-F238E27FC236}">
                <a16:creationId xmlns:a16="http://schemas.microsoft.com/office/drawing/2014/main" id="{3BBC2BE4-D7C2-4AA1-7340-4021D76F0C4B}"/>
              </a:ext>
            </a:extLst>
          </p:cNvPr>
          <p:cNvSpPr>
            <a:spLocks noGrp="1"/>
          </p:cNvSpPr>
          <p:nvPr>
            <p:ph type="sldNum" sz="quarter" idx="12"/>
          </p:nvPr>
        </p:nvSpPr>
        <p:spPr/>
        <p:txBody>
          <a:bodyPr/>
          <a:lstStyle/>
          <a:p>
            <a:fld id="{0D521F11-246F-48A6-9F75-8F8484239A65}" type="slidenum">
              <a:rPr lang="en-US" smtClean="0"/>
              <a:t>15</a:t>
            </a:fld>
            <a:endParaRPr lang="en-US"/>
          </a:p>
        </p:txBody>
      </p:sp>
      <p:graphicFrame>
        <p:nvGraphicFramePr>
          <p:cNvPr id="10" name="Table 9">
            <a:extLst>
              <a:ext uri="{FF2B5EF4-FFF2-40B4-BE49-F238E27FC236}">
                <a16:creationId xmlns:a16="http://schemas.microsoft.com/office/drawing/2014/main" id="{E7FB237A-46CB-00A2-41CB-60177FCE24B8}"/>
              </a:ext>
            </a:extLst>
          </p:cNvPr>
          <p:cNvGraphicFramePr>
            <a:graphicFrameLocks noGrp="1"/>
          </p:cNvGraphicFramePr>
          <p:nvPr>
            <p:extLst>
              <p:ext uri="{D42A27DB-BD31-4B8C-83A1-F6EECF244321}">
                <p14:modId xmlns:p14="http://schemas.microsoft.com/office/powerpoint/2010/main" val="1088486152"/>
              </p:ext>
            </p:extLst>
          </p:nvPr>
        </p:nvGraphicFramePr>
        <p:xfrm>
          <a:off x="571498" y="1714500"/>
          <a:ext cx="11045813" cy="3791656"/>
        </p:xfrm>
        <a:graphic>
          <a:graphicData uri="http://schemas.openxmlformats.org/drawingml/2006/table">
            <a:tbl>
              <a:tblPr firstRow="1" bandRow="1">
                <a:tableStyleId>{5C22544A-7EE6-4342-B048-85BDC9FD1C3A}</a:tableStyleId>
              </a:tblPr>
              <a:tblGrid>
                <a:gridCol w="3813690">
                  <a:extLst>
                    <a:ext uri="{9D8B030D-6E8A-4147-A177-3AD203B41FA5}">
                      <a16:colId xmlns:a16="http://schemas.microsoft.com/office/drawing/2014/main" val="1937910560"/>
                    </a:ext>
                  </a:extLst>
                </a:gridCol>
                <a:gridCol w="1112634">
                  <a:extLst>
                    <a:ext uri="{9D8B030D-6E8A-4147-A177-3AD203B41FA5}">
                      <a16:colId xmlns:a16="http://schemas.microsoft.com/office/drawing/2014/main" val="2466659937"/>
                    </a:ext>
                  </a:extLst>
                </a:gridCol>
                <a:gridCol w="6119489">
                  <a:extLst>
                    <a:ext uri="{9D8B030D-6E8A-4147-A177-3AD203B41FA5}">
                      <a16:colId xmlns:a16="http://schemas.microsoft.com/office/drawing/2014/main" val="1530767491"/>
                    </a:ext>
                  </a:extLst>
                </a:gridCol>
              </a:tblGrid>
              <a:tr h="947914">
                <a:tc>
                  <a:txBody>
                    <a:bodyPr/>
                    <a:lstStyle/>
                    <a:p>
                      <a:pPr algn="l"/>
                      <a:r>
                        <a:rPr lang="en-US" dirty="0">
                          <a:solidFill>
                            <a:srgbClr val="14486E"/>
                          </a:solidFill>
                          <a:latin typeface="+mj-lt"/>
                        </a:rPr>
                        <a:t>3 methods to estimate </a:t>
                      </a:r>
                      <a:r>
                        <a:rPr lang="fr-BE" dirty="0">
                          <a:solidFill>
                            <a:srgbClr val="14486E"/>
                          </a:solidFill>
                          <a:latin typeface="+mj-lt"/>
                        </a:rPr>
                        <a:t>Real Effective Exchange Rate </a:t>
                      </a:r>
                      <a:r>
                        <a:rPr lang="en-US" dirty="0">
                          <a:solidFill>
                            <a:srgbClr val="14486E"/>
                          </a:solidFill>
                          <a:latin typeface="+mj-lt"/>
                        </a:rPr>
                        <a:t>(REER) gap used by the IMF</a:t>
                      </a:r>
                      <a:endParaRPr lang="fr-BE" dirty="0">
                        <a:solidFill>
                          <a:srgbClr val="14486E"/>
                        </a:solidFill>
                        <a:latin typeface="+mj-lt"/>
                      </a:endParaRPr>
                    </a:p>
                  </a:txBody>
                  <a:tcPr anchor="b">
                    <a:solidFill>
                      <a:schemeClr val="tx2">
                        <a:lumMod val="10000"/>
                        <a:lumOff val="90000"/>
                      </a:schemeClr>
                    </a:solidFill>
                  </a:tcPr>
                </a:tc>
                <a:tc>
                  <a:txBody>
                    <a:bodyPr/>
                    <a:lstStyle/>
                    <a:p>
                      <a:pPr algn="ctr"/>
                      <a:r>
                        <a:rPr lang="en-US" dirty="0">
                          <a:solidFill>
                            <a:srgbClr val="14486E"/>
                          </a:solidFill>
                          <a:latin typeface="+mj-lt"/>
                        </a:rPr>
                        <a:t>China - </a:t>
                      </a:r>
                      <a:r>
                        <a:rPr lang="en-US" b="0" i="1" dirty="0">
                          <a:solidFill>
                            <a:srgbClr val="14486E"/>
                          </a:solidFill>
                          <a:latin typeface="+mj-lt"/>
                        </a:rPr>
                        <a:t>latest</a:t>
                      </a:r>
                    </a:p>
                    <a:p>
                      <a:pPr algn="ctr"/>
                      <a:r>
                        <a:rPr lang="en-US" b="0" i="1" dirty="0">
                          <a:solidFill>
                            <a:srgbClr val="14486E"/>
                          </a:solidFill>
                          <a:latin typeface="+mj-lt"/>
                        </a:rPr>
                        <a:t>estimate</a:t>
                      </a:r>
                    </a:p>
                  </a:txBody>
                  <a:tcPr marL="0" marR="0" anchor="b">
                    <a:solidFill>
                      <a:schemeClr val="tx2">
                        <a:lumMod val="10000"/>
                        <a:lumOff val="90000"/>
                      </a:schemeClr>
                    </a:solidFill>
                  </a:tcPr>
                </a:tc>
                <a:tc>
                  <a:txBody>
                    <a:bodyPr/>
                    <a:lstStyle/>
                    <a:p>
                      <a:pPr algn="ctr"/>
                      <a:r>
                        <a:rPr lang="en-US" dirty="0">
                          <a:solidFill>
                            <a:srgbClr val="14486E"/>
                          </a:solidFill>
                          <a:latin typeface="+mj-lt"/>
                        </a:rPr>
                        <a:t>What it measures</a:t>
                      </a:r>
                      <a:endParaRPr lang="fr-BE" dirty="0">
                        <a:solidFill>
                          <a:srgbClr val="14486E"/>
                        </a:solidFill>
                        <a:latin typeface="+mj-lt"/>
                      </a:endParaRPr>
                    </a:p>
                  </a:txBody>
                  <a:tcPr anchor="b">
                    <a:solidFill>
                      <a:schemeClr val="tx2">
                        <a:lumMod val="10000"/>
                        <a:lumOff val="90000"/>
                      </a:schemeClr>
                    </a:solidFill>
                  </a:tcPr>
                </a:tc>
                <a:extLst>
                  <a:ext uri="{0D108BD9-81ED-4DB2-BD59-A6C34878D82A}">
                    <a16:rowId xmlns:a16="http://schemas.microsoft.com/office/drawing/2014/main" val="102822918"/>
                  </a:ext>
                </a:extLst>
              </a:tr>
              <a:tr h="947914">
                <a:tc>
                  <a:txBody>
                    <a:bodyPr/>
                    <a:lstStyle/>
                    <a:p>
                      <a:pPr algn="l"/>
                      <a:r>
                        <a:rPr lang="en-US" b="1" dirty="0">
                          <a:solidFill>
                            <a:srgbClr val="14486E"/>
                          </a:solidFill>
                          <a:latin typeface="+mj-lt"/>
                        </a:rPr>
                        <a:t>REER gap implied by the CA gap</a:t>
                      </a:r>
                      <a:endParaRPr lang="fr-BE" b="1" dirty="0">
                        <a:solidFill>
                          <a:srgbClr val="14486E"/>
                        </a:solidFill>
                        <a:latin typeface="+mj-lt"/>
                      </a:endParaRPr>
                    </a:p>
                  </a:txBody>
                  <a:tcPr anchor="ctr"/>
                </a:tc>
                <a:tc>
                  <a:txBody>
                    <a:bodyPr/>
                    <a:lstStyle/>
                    <a:p>
                      <a:pPr algn="ctr"/>
                      <a:r>
                        <a:rPr lang="en-US" b="1" dirty="0">
                          <a:solidFill>
                            <a:srgbClr val="C00000"/>
                          </a:solidFill>
                          <a:latin typeface="+mj-lt"/>
                        </a:rPr>
                        <a:t> (21.3%)</a:t>
                      </a:r>
                      <a:endParaRPr lang="fr-BE" b="1" dirty="0">
                        <a:solidFill>
                          <a:srgbClr val="C00000"/>
                        </a:solidFill>
                        <a:latin typeface="+mj-lt"/>
                      </a:endParaRPr>
                    </a:p>
                  </a:txBody>
                  <a:tcPr marL="0" marR="0" anchor="ctr"/>
                </a:tc>
                <a:tc>
                  <a:txBody>
                    <a:bodyPr/>
                    <a:lstStyle/>
                    <a:p>
                      <a:pPr algn="ctr"/>
                      <a:r>
                        <a:rPr lang="en-US" dirty="0">
                          <a:solidFill>
                            <a:srgbClr val="14486E"/>
                          </a:solidFill>
                          <a:latin typeface="+mj-lt"/>
                        </a:rPr>
                        <a:t>It estimates the adjustment needed to close the CA gap, </a:t>
                      </a:r>
                      <a:r>
                        <a:rPr lang="en-US" b="1" dirty="0">
                          <a:solidFill>
                            <a:srgbClr val="14486E"/>
                          </a:solidFill>
                          <a:latin typeface="+mj-lt"/>
                        </a:rPr>
                        <a:t>holding all else equal, </a:t>
                      </a:r>
                      <a:r>
                        <a:rPr lang="en-US" u="sng" dirty="0">
                          <a:solidFill>
                            <a:srgbClr val="14486E"/>
                          </a:solidFill>
                          <a:latin typeface="+mj-lt"/>
                        </a:rPr>
                        <a:t>not a statement that the ER is the problem</a:t>
                      </a:r>
                      <a:endParaRPr lang="fr-BE" u="sng" dirty="0">
                        <a:solidFill>
                          <a:srgbClr val="14486E"/>
                        </a:solidFill>
                        <a:latin typeface="+mj-lt"/>
                      </a:endParaRPr>
                    </a:p>
                  </a:txBody>
                  <a:tcPr anchor="ctr"/>
                </a:tc>
                <a:extLst>
                  <a:ext uri="{0D108BD9-81ED-4DB2-BD59-A6C34878D82A}">
                    <a16:rowId xmlns:a16="http://schemas.microsoft.com/office/drawing/2014/main" val="2760045757"/>
                  </a:ext>
                </a:extLst>
              </a:tr>
              <a:tr h="947914">
                <a:tc>
                  <a:txBody>
                    <a:bodyPr/>
                    <a:lstStyle/>
                    <a:p>
                      <a:pPr algn="l"/>
                      <a:r>
                        <a:rPr lang="en-US" b="1" dirty="0">
                          <a:solidFill>
                            <a:srgbClr val="14486E"/>
                          </a:solidFill>
                          <a:latin typeface="+mj-lt"/>
                        </a:rPr>
                        <a:t>REER Index gap</a:t>
                      </a:r>
                      <a:endParaRPr lang="fr-BE" b="1" dirty="0">
                        <a:solidFill>
                          <a:srgbClr val="14486E"/>
                        </a:solidFill>
                        <a:latin typeface="+mj-lt"/>
                      </a:endParaRPr>
                    </a:p>
                  </a:txBody>
                  <a:tcPr anchor="ctr"/>
                </a:tc>
                <a:tc>
                  <a:txBody>
                    <a:bodyPr/>
                    <a:lstStyle/>
                    <a:p>
                      <a:pPr algn="ctr"/>
                      <a:r>
                        <a:rPr lang="en-US" b="1" dirty="0">
                          <a:solidFill>
                            <a:srgbClr val="C00000"/>
                          </a:solidFill>
                          <a:latin typeface="+mj-lt"/>
                        </a:rPr>
                        <a:t>(2.7%)</a:t>
                      </a:r>
                      <a:endParaRPr lang="fr-BE" b="1" dirty="0">
                        <a:solidFill>
                          <a:srgbClr val="C00000"/>
                        </a:solidFill>
                        <a:latin typeface="+mj-lt"/>
                      </a:endParaRPr>
                    </a:p>
                  </a:txBody>
                  <a:tcPr marL="0" marR="0" anchor="ctr"/>
                </a:tc>
                <a:tc>
                  <a:txBody>
                    <a:bodyPr/>
                    <a:lstStyle/>
                    <a:p>
                      <a:pPr algn="ctr"/>
                      <a:r>
                        <a:rPr lang="en-US" dirty="0">
                          <a:solidFill>
                            <a:srgbClr val="14486E"/>
                          </a:solidFill>
                          <a:latin typeface="+mj-lt"/>
                        </a:rPr>
                        <a:t>It estimates whether the FX is misaligned relative to </a:t>
                      </a:r>
                      <a:r>
                        <a:rPr lang="en-US" b="1" dirty="0">
                          <a:solidFill>
                            <a:srgbClr val="14486E"/>
                          </a:solidFill>
                          <a:latin typeface="+mj-lt"/>
                        </a:rPr>
                        <a:t>its own historical relationship with country-specific fundamentals and policies</a:t>
                      </a:r>
                      <a:endParaRPr lang="fr-BE" dirty="0">
                        <a:solidFill>
                          <a:srgbClr val="14486E"/>
                        </a:solidFill>
                        <a:latin typeface="+mj-lt"/>
                      </a:endParaRPr>
                    </a:p>
                  </a:txBody>
                  <a:tcPr anchor="ctr"/>
                </a:tc>
                <a:extLst>
                  <a:ext uri="{0D108BD9-81ED-4DB2-BD59-A6C34878D82A}">
                    <a16:rowId xmlns:a16="http://schemas.microsoft.com/office/drawing/2014/main" val="4149835534"/>
                  </a:ext>
                </a:extLst>
              </a:tr>
              <a:tr h="947914">
                <a:tc>
                  <a:txBody>
                    <a:bodyPr/>
                    <a:lstStyle/>
                    <a:p>
                      <a:pPr algn="l"/>
                      <a:r>
                        <a:rPr lang="en-US" b="1" dirty="0">
                          <a:solidFill>
                            <a:srgbClr val="14486E"/>
                          </a:solidFill>
                          <a:latin typeface="+mj-lt"/>
                        </a:rPr>
                        <a:t>REER Level gap</a:t>
                      </a:r>
                      <a:endParaRPr lang="fr-BE" b="1" dirty="0">
                        <a:solidFill>
                          <a:srgbClr val="14486E"/>
                        </a:solidFill>
                        <a:latin typeface="+mj-lt"/>
                      </a:endParaRPr>
                    </a:p>
                  </a:txBody>
                  <a:tcPr anchor="ctr"/>
                </a:tc>
                <a:tc>
                  <a:txBody>
                    <a:bodyPr/>
                    <a:lstStyle/>
                    <a:p>
                      <a:pPr algn="ctr"/>
                      <a:r>
                        <a:rPr lang="en-US" b="1" dirty="0">
                          <a:solidFill>
                            <a:srgbClr val="489B48"/>
                          </a:solidFill>
                          <a:latin typeface="+mj-lt"/>
                        </a:rPr>
                        <a:t>0.5%</a:t>
                      </a:r>
                      <a:endParaRPr lang="fr-BE" b="1" dirty="0">
                        <a:solidFill>
                          <a:srgbClr val="489B48"/>
                        </a:solidFill>
                        <a:latin typeface="+mj-lt"/>
                      </a:endParaRPr>
                    </a:p>
                  </a:txBody>
                  <a:tcPr marL="0" marR="0" anchor="ctr"/>
                </a:tc>
                <a:tc>
                  <a:txBody>
                    <a:bodyPr/>
                    <a:lstStyle/>
                    <a:p>
                      <a:pPr algn="ctr"/>
                      <a:r>
                        <a:rPr lang="en-US" dirty="0">
                          <a:solidFill>
                            <a:srgbClr val="14486E"/>
                          </a:solidFill>
                          <a:latin typeface="+mj-lt"/>
                        </a:rPr>
                        <a:t>It estimates whether the FX rate is misaligned relative to a benchmark level predicted by </a:t>
                      </a:r>
                      <a:r>
                        <a:rPr lang="en-US" b="1" dirty="0">
                          <a:solidFill>
                            <a:srgbClr val="14486E"/>
                          </a:solidFill>
                          <a:latin typeface="+mj-lt"/>
                        </a:rPr>
                        <a:t>cross-country differences in fundamentals, structural characteristics and policies</a:t>
                      </a:r>
                      <a:endParaRPr lang="fr-BE" b="1" dirty="0">
                        <a:solidFill>
                          <a:srgbClr val="14486E"/>
                        </a:solidFill>
                        <a:latin typeface="+mj-lt"/>
                      </a:endParaRPr>
                    </a:p>
                  </a:txBody>
                  <a:tcPr anchor="ctr"/>
                </a:tc>
                <a:extLst>
                  <a:ext uri="{0D108BD9-81ED-4DB2-BD59-A6C34878D82A}">
                    <a16:rowId xmlns:a16="http://schemas.microsoft.com/office/drawing/2014/main" val="1063649079"/>
                  </a:ext>
                </a:extLst>
              </a:tr>
            </a:tbl>
          </a:graphicData>
        </a:graphic>
      </p:graphicFrame>
      <p:sp>
        <p:nvSpPr>
          <p:cNvPr id="11" name="Text Placeholder 10">
            <a:extLst>
              <a:ext uri="{FF2B5EF4-FFF2-40B4-BE49-F238E27FC236}">
                <a16:creationId xmlns:a16="http://schemas.microsoft.com/office/drawing/2014/main" id="{4E53C5AC-67A0-CD54-CDEC-91DA025F147A}"/>
              </a:ext>
            </a:extLst>
          </p:cNvPr>
          <p:cNvSpPr txBox="1">
            <a:spLocks/>
          </p:cNvSpPr>
          <p:nvPr/>
        </p:nvSpPr>
        <p:spPr>
          <a:xfrm>
            <a:off x="571497" y="5575690"/>
            <a:ext cx="11045830" cy="632380"/>
          </a:xfrm>
          <a:prstGeom prst="rect">
            <a:avLst/>
          </a:prstGeom>
          <a:solidFill>
            <a:srgbClr val="1F7A8C"/>
          </a:solidFill>
          <a:effectLst>
            <a:outerShdw blurRad="50800" dist="38100" dir="2700000" algn="tl" rotWithShape="0">
              <a:prstClr val="black">
                <a:alpha val="40000"/>
              </a:prstClr>
            </a:outerShdw>
          </a:effectLst>
        </p:spPr>
        <p:txBody>
          <a:bodyPr lIns="0" tIns="0" rIns="0" bIns="0" anchor="ctr" anchorCtr="0"/>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Tx/>
              <a:buNone/>
            </a:pPr>
            <a:r>
              <a:rPr lang="en-US" dirty="0">
                <a:solidFill>
                  <a:schemeClr val="bg1"/>
                </a:solidFill>
              </a:rPr>
              <a:t>There is no single “correct” estimate of FX over/under-valuation: each methodology relies on a different empirical approach, which is why the IMF considers all three in its assessment.</a:t>
            </a:r>
            <a:endParaRPr lang="en-US" b="1" dirty="0">
              <a:solidFill>
                <a:schemeClr val="bg1"/>
              </a:solidFill>
            </a:endParaRPr>
          </a:p>
        </p:txBody>
      </p:sp>
      <p:sp>
        <p:nvSpPr>
          <p:cNvPr id="14" name="TextBox 13">
            <a:extLst>
              <a:ext uri="{FF2B5EF4-FFF2-40B4-BE49-F238E27FC236}">
                <a16:creationId xmlns:a16="http://schemas.microsoft.com/office/drawing/2014/main" id="{8B0ABC99-82F4-C1E2-99E1-EB9B3812A826}"/>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External Sector Report (2026)</a:t>
            </a:r>
          </a:p>
        </p:txBody>
      </p:sp>
      <p:sp>
        <p:nvSpPr>
          <p:cNvPr id="2" name="TextBox 1">
            <a:extLst>
              <a:ext uri="{FF2B5EF4-FFF2-40B4-BE49-F238E27FC236}">
                <a16:creationId xmlns:a16="http://schemas.microsoft.com/office/drawing/2014/main" id="{AA6393F9-0F63-6A35-45C9-AF222B5A8CCF}"/>
              </a:ext>
            </a:extLst>
          </p:cNvPr>
          <p:cNvSpPr txBox="1"/>
          <p:nvPr/>
        </p:nvSpPr>
        <p:spPr>
          <a:xfrm>
            <a:off x="5618429" y="1085623"/>
            <a:ext cx="2941994" cy="788677"/>
          </a:xfrm>
          <a:prstGeom prst="rect">
            <a:avLst/>
          </a:prstGeom>
          <a:noFill/>
        </p:spPr>
        <p:txBody>
          <a:bodyPr wrap="square" rtlCol="0">
            <a:spAutoFit/>
          </a:bodyPr>
          <a:lstStyle/>
          <a:p>
            <a:r>
              <a:rPr lang="en-US" i="1" dirty="0">
                <a:solidFill>
                  <a:srgbClr val="C00000"/>
                </a:solidFill>
              </a:rPr>
              <a:t>Illustrative case from the latest IMF ESR</a:t>
            </a:r>
            <a:endParaRPr lang="fr-BE" i="1" dirty="0">
              <a:solidFill>
                <a:srgbClr val="C00000"/>
              </a:solidFill>
            </a:endParaRPr>
          </a:p>
        </p:txBody>
      </p:sp>
      <p:cxnSp>
        <p:nvCxnSpPr>
          <p:cNvPr id="4" name="Connector: Elbow 3">
            <a:extLst>
              <a:ext uri="{FF2B5EF4-FFF2-40B4-BE49-F238E27FC236}">
                <a16:creationId xmlns:a16="http://schemas.microsoft.com/office/drawing/2014/main" id="{161DC244-B9EC-969A-8617-BC0E19E7AB3A}"/>
              </a:ext>
            </a:extLst>
          </p:cNvPr>
          <p:cNvCxnSpPr>
            <a:cxnSpLocks/>
            <a:stCxn id="2" idx="1"/>
          </p:cNvCxnSpPr>
          <p:nvPr/>
        </p:nvCxnSpPr>
        <p:spPr>
          <a:xfrm rot="10800000" flipV="1">
            <a:off x="4899379" y="1479962"/>
            <a:ext cx="719051" cy="234538"/>
          </a:xfrm>
          <a:prstGeom prst="bentConnector3">
            <a:avLst>
              <a:gd name="adj1" fmla="val 100656"/>
            </a:avLst>
          </a:prstGeom>
          <a:ln w="38100" cap="flat">
            <a:solidFill>
              <a:srgbClr val="C00000"/>
            </a:solidFill>
            <a:miter lim="8000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365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3024-03E9-F2EE-003B-F0A7B7457B4B}"/>
              </a:ext>
            </a:extLst>
          </p:cNvPr>
          <p:cNvSpPr>
            <a:spLocks noGrp="1"/>
          </p:cNvSpPr>
          <p:nvPr>
            <p:ph type="title"/>
          </p:nvPr>
        </p:nvSpPr>
        <p:spPr>
          <a:xfrm>
            <a:off x="571500" y="580979"/>
            <a:ext cx="11049000" cy="830997"/>
          </a:xfrm>
        </p:spPr>
        <p:txBody>
          <a:bodyPr/>
          <a:lstStyle/>
          <a:p>
            <a:r>
              <a:rPr lang="en-US" sz="2000" dirty="0"/>
              <a:t>Theory and empirics both have mixed (unclear) assessment for the current account.  Greater agreement that it is costly for the economy. </a:t>
            </a:r>
            <a:br>
              <a:rPr lang="en-US" sz="2000" dirty="0"/>
            </a:br>
            <a:r>
              <a:rPr lang="en-US" sz="2000" dirty="0"/>
              <a:t>Adding trade barriers barely changes IMF (EBA) predictions of annual current account changes</a:t>
            </a:r>
          </a:p>
        </p:txBody>
      </p:sp>
      <p:sp>
        <p:nvSpPr>
          <p:cNvPr id="4" name="Slide Number Placeholder 3">
            <a:extLst>
              <a:ext uri="{FF2B5EF4-FFF2-40B4-BE49-F238E27FC236}">
                <a16:creationId xmlns:a16="http://schemas.microsoft.com/office/drawing/2014/main" id="{39E83D5D-E2B4-EEE2-94FB-3D440C02A25E}"/>
              </a:ext>
            </a:extLst>
          </p:cNvPr>
          <p:cNvSpPr>
            <a:spLocks noGrp="1"/>
          </p:cNvSpPr>
          <p:nvPr>
            <p:ph type="sldNum" sz="quarter" idx="12"/>
          </p:nvPr>
        </p:nvSpPr>
        <p:spPr/>
        <p:txBody>
          <a:bodyPr/>
          <a:lstStyle/>
          <a:p>
            <a:fld id="{0D521F11-246F-48A6-9F75-8F8484239A65}" type="slidenum">
              <a:rPr lang="en-US" smtClean="0"/>
              <a:t>16</a:t>
            </a:fld>
            <a:endParaRPr lang="en-US"/>
          </a:p>
        </p:txBody>
      </p:sp>
      <p:sp>
        <p:nvSpPr>
          <p:cNvPr id="16" name="TextBox 15">
            <a:extLst>
              <a:ext uri="{FF2B5EF4-FFF2-40B4-BE49-F238E27FC236}">
                <a16:creationId xmlns:a16="http://schemas.microsoft.com/office/drawing/2014/main" id="{4F6D605A-4349-3A3E-06C5-B25ADFFD45C4}"/>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ESR 2026</a:t>
            </a:r>
          </a:p>
        </p:txBody>
      </p:sp>
      <p:graphicFrame>
        <p:nvGraphicFramePr>
          <p:cNvPr id="3" name="Chart 2">
            <a:extLst>
              <a:ext uri="{FF2B5EF4-FFF2-40B4-BE49-F238E27FC236}">
                <a16:creationId xmlns:a16="http://schemas.microsoft.com/office/drawing/2014/main" id="{E9BC23AC-93F7-41A6-9075-48E416E842A6}"/>
              </a:ext>
            </a:extLst>
          </p:cNvPr>
          <p:cNvGraphicFramePr>
            <a:graphicFrameLocks/>
          </p:cNvGraphicFramePr>
          <p:nvPr>
            <p:extLst>
              <p:ext uri="{D42A27DB-BD31-4B8C-83A1-F6EECF244321}">
                <p14:modId xmlns:p14="http://schemas.microsoft.com/office/powerpoint/2010/main" val="1266515328"/>
              </p:ext>
            </p:extLst>
          </p:nvPr>
        </p:nvGraphicFramePr>
        <p:xfrm>
          <a:off x="1181100" y="1851587"/>
          <a:ext cx="9829800" cy="46101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a:extLst>
              <a:ext uri="{FF2B5EF4-FFF2-40B4-BE49-F238E27FC236}">
                <a16:creationId xmlns:a16="http://schemas.microsoft.com/office/drawing/2014/main" id="{E85EB568-C215-DD89-E144-B3C640809C21}"/>
              </a:ext>
            </a:extLst>
          </p:cNvPr>
          <p:cNvSpPr txBox="1">
            <a:spLocks/>
          </p:cNvSpPr>
          <p:nvPr/>
        </p:nvSpPr>
        <p:spPr>
          <a:xfrm>
            <a:off x="357935" y="19870"/>
            <a:ext cx="11049000" cy="443198"/>
          </a:xfrm>
          <a:prstGeom prst="rect">
            <a:avLst/>
          </a:prstGeom>
        </p:spPr>
        <p:txBody>
          <a:bodyPr vert="horz" lIns="0" tIns="0" rIns="91440" bIns="0" rtlCol="0" anchor="t" anchorCtr="0">
            <a:sp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buClrTx/>
              <a:buFontTx/>
            </a:pPr>
            <a:r>
              <a:rPr lang="en-US" dirty="0"/>
              <a:t>Proposal 3: </a:t>
            </a:r>
            <a:r>
              <a:rPr lang="en-US" b="1" dirty="0"/>
              <a:t>Tariffs</a:t>
            </a:r>
          </a:p>
        </p:txBody>
      </p:sp>
    </p:spTree>
    <p:extLst>
      <p:ext uri="{BB962C8B-B14F-4D97-AF65-F5344CB8AC3E}">
        <p14:creationId xmlns:p14="http://schemas.microsoft.com/office/powerpoint/2010/main" val="1042552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3024-03E9-F2EE-003B-F0A7B7457B4B}"/>
              </a:ext>
            </a:extLst>
          </p:cNvPr>
          <p:cNvSpPr>
            <a:spLocks noGrp="1"/>
          </p:cNvSpPr>
          <p:nvPr>
            <p:ph type="title"/>
          </p:nvPr>
        </p:nvSpPr>
        <p:spPr>
          <a:xfrm>
            <a:off x="571500" y="580979"/>
            <a:ext cx="11049000" cy="886397"/>
          </a:xfrm>
        </p:spPr>
        <p:txBody>
          <a:bodyPr/>
          <a:lstStyle/>
          <a:p>
            <a:r>
              <a:rPr lang="en-US" dirty="0"/>
              <a:t>Proposal 4: </a:t>
            </a:r>
            <a:r>
              <a:rPr lang="en-US" b="1" dirty="0"/>
              <a:t>Industrial policies </a:t>
            </a:r>
            <a:r>
              <a:rPr lang="en-US" dirty="0"/>
              <a:t>improve current accounts when they fail. </a:t>
            </a:r>
          </a:p>
        </p:txBody>
      </p:sp>
      <p:sp>
        <p:nvSpPr>
          <p:cNvPr id="4" name="Slide Number Placeholder 3">
            <a:extLst>
              <a:ext uri="{FF2B5EF4-FFF2-40B4-BE49-F238E27FC236}">
                <a16:creationId xmlns:a16="http://schemas.microsoft.com/office/drawing/2014/main" id="{39E83D5D-E2B4-EEE2-94FB-3D440C02A25E}"/>
              </a:ext>
            </a:extLst>
          </p:cNvPr>
          <p:cNvSpPr>
            <a:spLocks noGrp="1"/>
          </p:cNvSpPr>
          <p:nvPr>
            <p:ph type="sldNum" sz="quarter" idx="12"/>
          </p:nvPr>
        </p:nvSpPr>
        <p:spPr/>
        <p:txBody>
          <a:bodyPr/>
          <a:lstStyle/>
          <a:p>
            <a:fld id="{0D521F11-246F-48A6-9F75-8F8484239A65}" type="slidenum">
              <a:rPr lang="en-US" smtClean="0"/>
              <a:t>17</a:t>
            </a:fld>
            <a:endParaRPr lang="en-US"/>
          </a:p>
        </p:txBody>
      </p:sp>
      <p:sp>
        <p:nvSpPr>
          <p:cNvPr id="6" name="Chart Placeholder 5">
            <a:extLst>
              <a:ext uri="{FF2B5EF4-FFF2-40B4-BE49-F238E27FC236}">
                <a16:creationId xmlns:a16="http://schemas.microsoft.com/office/drawing/2014/main" id="{677F7C54-94EC-4538-A0AA-E57C3BF8A27C}"/>
              </a:ext>
            </a:extLst>
          </p:cNvPr>
          <p:cNvSpPr>
            <a:spLocks noGrp="1"/>
          </p:cNvSpPr>
          <p:nvPr>
            <p:ph type="chart" sz="quarter" idx="28"/>
          </p:nvPr>
        </p:nvSpPr>
        <p:spPr/>
        <p:txBody>
          <a:bodyPr/>
          <a:lstStyle/>
          <a:p>
            <a:endParaRPr lang="en-US"/>
          </a:p>
        </p:txBody>
      </p:sp>
      <p:sp>
        <p:nvSpPr>
          <p:cNvPr id="7" name="Chart Placeholder 6">
            <a:extLst>
              <a:ext uri="{FF2B5EF4-FFF2-40B4-BE49-F238E27FC236}">
                <a16:creationId xmlns:a16="http://schemas.microsoft.com/office/drawing/2014/main" id="{1923FFE5-C9B8-6611-D5F5-5E368D09A479}"/>
              </a:ext>
            </a:extLst>
          </p:cNvPr>
          <p:cNvSpPr>
            <a:spLocks noGrp="1"/>
          </p:cNvSpPr>
          <p:nvPr>
            <p:ph type="chart" sz="quarter" idx="29"/>
          </p:nvPr>
        </p:nvSpPr>
        <p:spPr/>
        <p:txBody>
          <a:bodyPr/>
          <a:lstStyle/>
          <a:p>
            <a:endParaRPr lang="en-US"/>
          </a:p>
        </p:txBody>
      </p:sp>
      <p:graphicFrame>
        <p:nvGraphicFramePr>
          <p:cNvPr id="10" name="Table 9">
            <a:extLst>
              <a:ext uri="{FF2B5EF4-FFF2-40B4-BE49-F238E27FC236}">
                <a16:creationId xmlns:a16="http://schemas.microsoft.com/office/drawing/2014/main" id="{3617A2B4-4C66-13F6-2AB2-B88B7D816385}"/>
              </a:ext>
            </a:extLst>
          </p:cNvPr>
          <p:cNvGraphicFramePr>
            <a:graphicFrameLocks noGrp="1"/>
          </p:cNvGraphicFramePr>
          <p:nvPr>
            <p:extLst>
              <p:ext uri="{D42A27DB-BD31-4B8C-83A1-F6EECF244321}">
                <p14:modId xmlns:p14="http://schemas.microsoft.com/office/powerpoint/2010/main" val="722689607"/>
              </p:ext>
            </p:extLst>
          </p:nvPr>
        </p:nvGraphicFramePr>
        <p:xfrm>
          <a:off x="571498" y="2057400"/>
          <a:ext cx="11049001" cy="3657600"/>
        </p:xfrm>
        <a:graphic>
          <a:graphicData uri="http://schemas.openxmlformats.org/drawingml/2006/table">
            <a:tbl>
              <a:tblPr firstRow="1" bandRow="1">
                <a:tableStyleId>{5C22544A-7EE6-4342-B048-85BDC9FD1C3A}</a:tableStyleId>
              </a:tblPr>
              <a:tblGrid>
                <a:gridCol w="2886676">
                  <a:extLst>
                    <a:ext uri="{9D8B030D-6E8A-4147-A177-3AD203B41FA5}">
                      <a16:colId xmlns:a16="http://schemas.microsoft.com/office/drawing/2014/main" val="3587353413"/>
                    </a:ext>
                  </a:extLst>
                </a:gridCol>
                <a:gridCol w="2388973">
                  <a:extLst>
                    <a:ext uri="{9D8B030D-6E8A-4147-A177-3AD203B41FA5}">
                      <a16:colId xmlns:a16="http://schemas.microsoft.com/office/drawing/2014/main" val="1365911451"/>
                    </a:ext>
                  </a:extLst>
                </a:gridCol>
                <a:gridCol w="2886676">
                  <a:extLst>
                    <a:ext uri="{9D8B030D-6E8A-4147-A177-3AD203B41FA5}">
                      <a16:colId xmlns:a16="http://schemas.microsoft.com/office/drawing/2014/main" val="649469786"/>
                    </a:ext>
                  </a:extLst>
                </a:gridCol>
                <a:gridCol w="2886676">
                  <a:extLst>
                    <a:ext uri="{9D8B030D-6E8A-4147-A177-3AD203B41FA5}">
                      <a16:colId xmlns:a16="http://schemas.microsoft.com/office/drawing/2014/main" val="3378879982"/>
                    </a:ext>
                  </a:extLst>
                </a:gridCol>
              </a:tblGrid>
              <a:tr h="548640">
                <a:tc>
                  <a:txBody>
                    <a:bodyPr/>
                    <a:lstStyle/>
                    <a:p>
                      <a:endParaRPr lang="fr-BE" sz="2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fr-BE" sz="2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2">
                  <a:txBody>
                    <a:bodyPr/>
                    <a:lstStyle/>
                    <a:p>
                      <a:pPr algn="ctr"/>
                      <a:r>
                        <a:rPr lang="fr-BE" sz="2400" dirty="0"/>
                        <a:t>Direction of </a:t>
                      </a:r>
                      <a:r>
                        <a:rPr lang="fr-BE" sz="2400" dirty="0" err="1"/>
                        <a:t>productivity</a:t>
                      </a:r>
                      <a:r>
                        <a:rPr lang="fr-BE" sz="2400" dirty="0"/>
                        <a:t> </a:t>
                      </a:r>
                      <a:r>
                        <a:rPr lang="fr-BE" sz="2400" dirty="0" err="1"/>
                        <a:t>shock</a:t>
                      </a:r>
                      <a:endParaRPr lang="fr-BE" sz="2400" dirty="0"/>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hMerge="1">
                  <a:txBody>
                    <a:bodyPr/>
                    <a:lstStyle/>
                    <a:p>
                      <a:endParaRPr lang="fr-BE" dirty="0"/>
                    </a:p>
                  </a:txBody>
                  <a:tcPr>
                    <a:solidFill>
                      <a:schemeClr val="accent2"/>
                    </a:solidFill>
                  </a:tcPr>
                </a:tc>
                <a:extLst>
                  <a:ext uri="{0D108BD9-81ED-4DB2-BD59-A6C34878D82A}">
                    <a16:rowId xmlns:a16="http://schemas.microsoft.com/office/drawing/2014/main" val="283421368"/>
                  </a:ext>
                </a:extLst>
              </a:tr>
              <a:tr h="1097280">
                <a:tc>
                  <a:txBody>
                    <a:bodyPr/>
                    <a:lstStyle/>
                    <a:p>
                      <a:endParaRPr lang="fr-BE" sz="240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endParaRPr lang="fr-BE" sz="2400" dirty="0"/>
                    </a:p>
                  </a:txBody>
                  <a:tcPr anchor="ctr">
                    <a:lnL w="12700" cmpd="sng">
                      <a:noFill/>
                    </a:lnL>
                    <a:lnR w="12700" cmpd="sng">
                      <a:noFill/>
                    </a:lnR>
                    <a:lnT w="38100" cmpd="sng">
                      <a:noFill/>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BE" sz="2400" b="1" dirty="0">
                          <a:solidFill>
                            <a:srgbClr val="489B48"/>
                          </a:solidFill>
                        </a:rPr>
                        <a:t>Positive</a:t>
                      </a:r>
                    </a:p>
                  </a:txBody>
                  <a:tcPr anchor="ctr">
                    <a:lnL w="12700" cmpd="sng">
                      <a:noFill/>
                    </a:lnL>
                    <a:lnR w="12700" cmpd="sng">
                      <a:noFill/>
                    </a:lnR>
                    <a:lnT w="38100" cmpd="sng">
                      <a:noFill/>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BE" sz="2400" b="1" dirty="0" err="1">
                          <a:solidFill>
                            <a:srgbClr val="C00000"/>
                          </a:solidFill>
                        </a:rPr>
                        <a:t>Negative</a:t>
                      </a:r>
                      <a:r>
                        <a:rPr lang="fr-BE" sz="2400" b="1" dirty="0">
                          <a:solidFill>
                            <a:srgbClr val="C00000"/>
                          </a:solidFill>
                        </a:rPr>
                        <a:t> </a:t>
                      </a:r>
                    </a:p>
                  </a:txBody>
                  <a:tcPr anchor="ctr">
                    <a:lnL w="12700" cmpd="sng">
                      <a:noFill/>
                    </a:lnL>
                    <a:lnR w="12700" cmpd="sng">
                      <a:noFill/>
                    </a:lnR>
                    <a:lnT w="38100" cmpd="sng">
                      <a:noFill/>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4553976"/>
                  </a:ext>
                </a:extLst>
              </a:tr>
              <a:tr h="1005840">
                <a:tc rowSpan="2">
                  <a:txBody>
                    <a:bodyPr/>
                    <a:lstStyle/>
                    <a:p>
                      <a:r>
                        <a:rPr lang="fr-BE" sz="2400" dirty="0"/>
                        <a:t>Time Horizon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fr-BE" sz="2400" b="1" dirty="0" err="1"/>
                        <a:t>Temporary</a:t>
                      </a:r>
                      <a:endParaRPr lang="fr-BE" sz="2400" b="1" dirty="0"/>
                    </a:p>
                  </a:txBody>
                  <a:tcPr anchor="ctr">
                    <a:lnL w="12700" cmpd="sng">
                      <a:noFill/>
                    </a:lnL>
                    <a:lnR w="12700" cap="flat" cmpd="sng" algn="ctr">
                      <a:no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BE" sz="2400" dirty="0"/>
                        <a:t>CA ↑ </a:t>
                      </a:r>
                    </a:p>
                  </a:txBody>
                  <a:tcPr anchor="ctr">
                    <a:lnL w="12700" cap="flat" cmpd="sng" algn="ctr">
                      <a:noFill/>
                      <a:prstDash val="solid"/>
                      <a:round/>
                      <a:headEnd type="none" w="med" len="med"/>
                      <a:tailEnd type="none" w="med" len="med"/>
                    </a:lnL>
                    <a:lnR w="12700" cmpd="sng">
                      <a:noFill/>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BE" sz="2400" dirty="0"/>
                        <a:t>CA ↓ </a:t>
                      </a:r>
                    </a:p>
                  </a:txBody>
                  <a:tcPr anchor="ctr">
                    <a:lnL w="12700" cmpd="sng">
                      <a:noFill/>
                    </a:lnL>
                    <a:lnR w="12700" cmpd="sng">
                      <a:noFill/>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649957627"/>
                  </a:ext>
                </a:extLst>
              </a:tr>
              <a:tr h="1005840">
                <a:tc vMerge="1">
                  <a:txBody>
                    <a:bodyPr/>
                    <a:lstStyle/>
                    <a:p>
                      <a:endParaRPr lang="fr-BE"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fr-BE" sz="2400" b="1" dirty="0"/>
                        <a:t>Permanent</a:t>
                      </a:r>
                    </a:p>
                  </a:txBody>
                  <a:tcPr anchor="ctr">
                    <a:lnL w="12700" cmpd="sng">
                      <a:noFill/>
                    </a:lnL>
                    <a:lnR w="12700" cap="flat" cmpd="sng" algn="ctr">
                      <a:no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BE" sz="2400" dirty="0"/>
                        <a:t>CA ↓ </a:t>
                      </a:r>
                    </a:p>
                  </a:txBody>
                  <a:tcPr anchor="ctr">
                    <a:lnL w="12700" cap="flat" cmpd="sng" algn="ctr">
                      <a:noFill/>
                      <a:prstDash val="solid"/>
                      <a:round/>
                      <a:headEnd type="none" w="med" len="med"/>
                      <a:tailEnd type="none" w="med" len="med"/>
                    </a:lnL>
                    <a:lnR w="12700" cmpd="sng">
                      <a:noFill/>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fr-BE" sz="2400" dirty="0"/>
                        <a:t>CA ↑ </a:t>
                      </a:r>
                    </a:p>
                  </a:txBody>
                  <a:tcPr anchor="ctr">
                    <a:lnL w="12700" cmpd="sng">
                      <a:noFill/>
                    </a:lnL>
                    <a:lnR w="12700" cmpd="sng">
                      <a:noFill/>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940649805"/>
                  </a:ext>
                </a:extLst>
              </a:tr>
            </a:tbl>
          </a:graphicData>
        </a:graphic>
      </p:graphicFrame>
      <p:pic>
        <p:nvPicPr>
          <p:cNvPr id="12" name="Graphic 11" descr="Infinity outline">
            <a:extLst>
              <a:ext uri="{FF2B5EF4-FFF2-40B4-BE49-F238E27FC236}">
                <a16:creationId xmlns:a16="http://schemas.microsoft.com/office/drawing/2014/main" id="{646040C5-ED93-8809-C5FD-C9538C88F2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006" y="4934930"/>
            <a:ext cx="567771" cy="567771"/>
          </a:xfrm>
          <a:prstGeom prst="rect">
            <a:avLst/>
          </a:prstGeom>
        </p:spPr>
      </p:pic>
      <p:pic>
        <p:nvPicPr>
          <p:cNvPr id="14" name="Graphic 13" descr="Hourglass 30% outline">
            <a:extLst>
              <a:ext uri="{FF2B5EF4-FFF2-40B4-BE49-F238E27FC236}">
                <a16:creationId xmlns:a16="http://schemas.microsoft.com/office/drawing/2014/main" id="{B8869FA1-903F-2E35-DAC3-7AE30DEF1E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65125" y="3861923"/>
            <a:ext cx="624548" cy="624548"/>
          </a:xfrm>
          <a:prstGeom prst="rect">
            <a:avLst/>
          </a:prstGeom>
        </p:spPr>
      </p:pic>
      <p:sp>
        <p:nvSpPr>
          <p:cNvPr id="16" name="TextBox 15">
            <a:extLst>
              <a:ext uri="{FF2B5EF4-FFF2-40B4-BE49-F238E27FC236}">
                <a16:creationId xmlns:a16="http://schemas.microsoft.com/office/drawing/2014/main" id="{4F6D605A-4349-3A3E-06C5-B25ADFFD45C4}"/>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POLICY PAPER “UNDERSTANDING GLOBAL IMBALANCES” (April 2026)</a:t>
            </a:r>
          </a:p>
        </p:txBody>
      </p:sp>
    </p:spTree>
    <p:extLst>
      <p:ext uri="{BB962C8B-B14F-4D97-AF65-F5344CB8AC3E}">
        <p14:creationId xmlns:p14="http://schemas.microsoft.com/office/powerpoint/2010/main" val="4086299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4E2069F5-5A5D-7525-1978-C4E0B97FE543}"/>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87C708F4-0832-5D1D-0401-B3E79C5A08DD}"/>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dirty="0">
                <a:sym typeface="Spectral"/>
              </a:rPr>
              <a:t>Mixing up global imbalances and sectoral imbalances</a:t>
            </a:r>
          </a:p>
        </p:txBody>
      </p:sp>
      <p:sp>
        <p:nvSpPr>
          <p:cNvPr id="23" name="Slide Number Placeholder 22">
            <a:extLst>
              <a:ext uri="{FF2B5EF4-FFF2-40B4-BE49-F238E27FC236}">
                <a16:creationId xmlns:a16="http://schemas.microsoft.com/office/drawing/2014/main" id="{03792BFF-5109-577F-5AA0-9763F708F027}"/>
              </a:ext>
            </a:extLst>
          </p:cNvPr>
          <p:cNvSpPr>
            <a:spLocks noGrp="1"/>
          </p:cNvSpPr>
          <p:nvPr>
            <p:ph type="sldNum" sz="quarter" idx="12"/>
          </p:nvPr>
        </p:nvSpPr>
        <p:spPr/>
        <p:txBody>
          <a:bodyPr/>
          <a:lstStyle/>
          <a:p>
            <a:fld id="{0D521F11-246F-48A6-9F75-8F8484239A65}" type="slidenum">
              <a:rPr lang="en-US" smtClean="0"/>
              <a:t>18</a:t>
            </a:fld>
            <a:endParaRPr lang="en-US"/>
          </a:p>
        </p:txBody>
      </p:sp>
      <p:sp>
        <p:nvSpPr>
          <p:cNvPr id="15" name="TextBox 14">
            <a:extLst>
              <a:ext uri="{FF2B5EF4-FFF2-40B4-BE49-F238E27FC236}">
                <a16:creationId xmlns:a16="http://schemas.microsoft.com/office/drawing/2014/main" id="{BCFF5E9C-79C0-BD00-CC5A-A6D3C1349F4D}"/>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IEA</a:t>
            </a:r>
          </a:p>
        </p:txBody>
      </p:sp>
      <p:sp>
        <p:nvSpPr>
          <p:cNvPr id="4" name="Text Placeholder 10">
            <a:extLst>
              <a:ext uri="{FF2B5EF4-FFF2-40B4-BE49-F238E27FC236}">
                <a16:creationId xmlns:a16="http://schemas.microsoft.com/office/drawing/2014/main" id="{C5D0CC84-C76D-5EF7-233C-A1AEA1F7CE8B}"/>
              </a:ext>
            </a:extLst>
          </p:cNvPr>
          <p:cNvSpPr txBox="1">
            <a:spLocks/>
          </p:cNvSpPr>
          <p:nvPr/>
        </p:nvSpPr>
        <p:spPr>
          <a:xfrm>
            <a:off x="1073580" y="5519245"/>
            <a:ext cx="10041664" cy="632380"/>
          </a:xfrm>
          <a:prstGeom prst="rect">
            <a:avLst/>
          </a:prstGeom>
          <a:solidFill>
            <a:srgbClr val="1F7A8C"/>
          </a:solidFill>
          <a:effectLst>
            <a:outerShdw blurRad="50800" dist="38100" dir="2700000" algn="tl" rotWithShape="0">
              <a:prstClr val="black">
                <a:alpha val="40000"/>
              </a:prstClr>
            </a:outerShdw>
          </a:effectLst>
        </p:spPr>
        <p:txBody>
          <a:bodyPr anchor="ctr" anchorCtr="0"/>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Season Sans" panose="020B0504040203010203"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Tx/>
              <a:buNone/>
            </a:pPr>
            <a:r>
              <a:rPr lang="en-US" b="1" dirty="0">
                <a:solidFill>
                  <a:schemeClr val="bg1"/>
                </a:solidFill>
              </a:rPr>
              <a:t>Sectoral imbalances do not drive global imbalances</a:t>
            </a:r>
            <a:r>
              <a:rPr lang="en-US" dirty="0">
                <a:solidFill>
                  <a:schemeClr val="bg1"/>
                </a:solidFill>
              </a:rPr>
              <a:t>, but their concentration in strategic industries can fuel protectionism and heighten national security concerns</a:t>
            </a:r>
            <a:endParaRPr lang="en-US" b="1" dirty="0">
              <a:solidFill>
                <a:schemeClr val="bg1"/>
              </a:solidFill>
            </a:endParaRPr>
          </a:p>
        </p:txBody>
      </p:sp>
      <p:graphicFrame>
        <p:nvGraphicFramePr>
          <p:cNvPr id="24" name="EVexports">
            <a:extLst>
              <a:ext uri="{FF2B5EF4-FFF2-40B4-BE49-F238E27FC236}">
                <a16:creationId xmlns:a16="http://schemas.microsoft.com/office/drawing/2014/main" id="{6C4B0797-6460-A1E5-7933-12FDEDB53637}"/>
              </a:ext>
            </a:extLst>
          </p:cNvPr>
          <p:cNvGraphicFramePr>
            <a:graphicFrameLocks/>
          </p:cNvGraphicFramePr>
          <p:nvPr>
            <p:extLst>
              <p:ext uri="{D42A27DB-BD31-4B8C-83A1-F6EECF244321}">
                <p14:modId xmlns:p14="http://schemas.microsoft.com/office/powerpoint/2010/main" val="2745077789"/>
              </p:ext>
            </p:extLst>
          </p:nvPr>
        </p:nvGraphicFramePr>
        <p:xfrm>
          <a:off x="571499" y="1714500"/>
          <a:ext cx="11045813" cy="36138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037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5217CC36-9E7E-44EA-7B25-613798D1B40E}"/>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61965844-03FC-E62B-6828-EC080D15E911}"/>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dirty="0">
                <a:sym typeface="Spectral"/>
              </a:rPr>
              <a:t>Managing sectoral imbalances</a:t>
            </a:r>
          </a:p>
        </p:txBody>
      </p:sp>
      <p:sp>
        <p:nvSpPr>
          <p:cNvPr id="23" name="Slide Number Placeholder 22">
            <a:extLst>
              <a:ext uri="{FF2B5EF4-FFF2-40B4-BE49-F238E27FC236}">
                <a16:creationId xmlns:a16="http://schemas.microsoft.com/office/drawing/2014/main" id="{B8ED0447-48F2-E239-119E-702CFF585674}"/>
              </a:ext>
            </a:extLst>
          </p:cNvPr>
          <p:cNvSpPr>
            <a:spLocks noGrp="1"/>
          </p:cNvSpPr>
          <p:nvPr>
            <p:ph type="sldNum" sz="quarter" idx="12"/>
          </p:nvPr>
        </p:nvSpPr>
        <p:spPr/>
        <p:txBody>
          <a:bodyPr/>
          <a:lstStyle/>
          <a:p>
            <a:fld id="{0D521F11-246F-48A6-9F75-8F8484239A65}" type="slidenum">
              <a:rPr lang="en-US" smtClean="0"/>
              <a:t>19</a:t>
            </a:fld>
            <a:endParaRPr lang="en-US"/>
          </a:p>
        </p:txBody>
      </p:sp>
      <p:pic>
        <p:nvPicPr>
          <p:cNvPr id="8" name="Picture 7" descr="52nd G7 summit - Wikipedia">
            <a:extLst>
              <a:ext uri="{FF2B5EF4-FFF2-40B4-BE49-F238E27FC236}">
                <a16:creationId xmlns:a16="http://schemas.microsoft.com/office/drawing/2014/main" id="{FE1D6322-AF1F-F817-C14D-A26E996E35DB}"/>
              </a:ext>
            </a:extLst>
          </p:cNvPr>
          <p:cNvPicPr>
            <a:picLocks noChangeAspect="1"/>
          </p:cNvPicPr>
          <p:nvPr/>
        </p:nvPicPr>
        <p:blipFill>
          <a:blip r:embed="rId3"/>
          <a:stretch>
            <a:fillRect/>
          </a:stretch>
        </p:blipFill>
        <p:spPr>
          <a:xfrm>
            <a:off x="10191271" y="4671039"/>
            <a:ext cx="1211605" cy="1355483"/>
          </a:xfrm>
          <a:prstGeom prst="rect">
            <a:avLst/>
          </a:prstGeom>
        </p:spPr>
      </p:pic>
      <p:graphicFrame>
        <p:nvGraphicFramePr>
          <p:cNvPr id="9" name="Table 8">
            <a:extLst>
              <a:ext uri="{FF2B5EF4-FFF2-40B4-BE49-F238E27FC236}">
                <a16:creationId xmlns:a16="http://schemas.microsoft.com/office/drawing/2014/main" id="{E410E738-BB7C-1BF4-D976-F07B8B382321}"/>
              </a:ext>
            </a:extLst>
          </p:cNvPr>
          <p:cNvGraphicFramePr>
            <a:graphicFrameLocks noGrp="1"/>
          </p:cNvGraphicFramePr>
          <p:nvPr>
            <p:extLst>
              <p:ext uri="{D42A27DB-BD31-4B8C-83A1-F6EECF244321}">
                <p14:modId xmlns:p14="http://schemas.microsoft.com/office/powerpoint/2010/main" val="4150839901"/>
              </p:ext>
            </p:extLst>
          </p:nvPr>
        </p:nvGraphicFramePr>
        <p:xfrm>
          <a:off x="410525" y="1562101"/>
          <a:ext cx="9290066" cy="4114800"/>
        </p:xfrm>
        <a:graphic>
          <a:graphicData uri="http://schemas.openxmlformats.org/drawingml/2006/table">
            <a:tbl>
              <a:tblPr firstRow="1" bandRow="1">
                <a:tableStyleId>{5C22544A-7EE6-4342-B048-85BDC9FD1C3A}</a:tableStyleId>
              </a:tblPr>
              <a:tblGrid>
                <a:gridCol w="2072990">
                  <a:extLst>
                    <a:ext uri="{9D8B030D-6E8A-4147-A177-3AD203B41FA5}">
                      <a16:colId xmlns:a16="http://schemas.microsoft.com/office/drawing/2014/main" val="304838486"/>
                    </a:ext>
                  </a:extLst>
                </a:gridCol>
                <a:gridCol w="7217076">
                  <a:extLst>
                    <a:ext uri="{9D8B030D-6E8A-4147-A177-3AD203B41FA5}">
                      <a16:colId xmlns:a16="http://schemas.microsoft.com/office/drawing/2014/main" val="1126561579"/>
                    </a:ext>
                  </a:extLst>
                </a:gridCol>
              </a:tblGrid>
              <a:tr h="4114800">
                <a:tc>
                  <a:txBody>
                    <a:bodyPr/>
                    <a:lstStyle/>
                    <a:p>
                      <a:pPr marL="114300" marR="0" lvl="7"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200" b="0" i="0" noProof="0" dirty="0">
                        <a:solidFill>
                          <a:schemeClr val="accent4"/>
                        </a:solidFill>
                      </a:endParaRPr>
                    </a:p>
                  </a:txBody>
                  <a:tcPr marL="0" marR="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114300" marR="0" lvl="7"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200" b="1" i="0" noProof="0" dirty="0">
                          <a:solidFill>
                            <a:schemeClr val="accent4"/>
                          </a:solidFill>
                        </a:rPr>
                        <a:t>What is needed:  </a:t>
                      </a:r>
                    </a:p>
                    <a:p>
                      <a:pPr marL="457200" marR="0" lvl="7"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2200" b="0" i="0" noProof="0" dirty="0">
                          <a:solidFill>
                            <a:schemeClr val="accent4"/>
                          </a:solidFill>
                        </a:rPr>
                        <a:t>Pragmatic trade governance</a:t>
                      </a:r>
                    </a:p>
                    <a:p>
                      <a:pPr marL="457200" marR="0" lvl="7"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2200" b="0" i="0" noProof="0" dirty="0">
                          <a:solidFill>
                            <a:schemeClr val="accent4"/>
                          </a:solidFill>
                        </a:rPr>
                        <a:t>Enhance safeguards mechanism of the WTO</a:t>
                      </a:r>
                    </a:p>
                    <a:p>
                      <a:pPr marL="457200" marR="0" lvl="7"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2200" b="0" i="0" noProof="0" dirty="0">
                          <a:solidFill>
                            <a:schemeClr val="accent4"/>
                          </a:solidFill>
                        </a:rPr>
                        <a:t>Strengthened financial oversight, and enhanced information sharing</a:t>
                      </a:r>
                    </a:p>
                  </a:txBody>
                  <a:tcPr marL="1188720" marR="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4161901566"/>
                  </a:ext>
                </a:extLst>
              </a:tr>
            </a:tbl>
          </a:graphicData>
        </a:graphic>
      </p:graphicFrame>
      <p:sp>
        <p:nvSpPr>
          <p:cNvPr id="17" name="AutoShape 28">
            <a:extLst>
              <a:ext uri="{FF2B5EF4-FFF2-40B4-BE49-F238E27FC236}">
                <a16:creationId xmlns:a16="http://schemas.microsoft.com/office/drawing/2014/main" id="{F8EA3073-15FE-FEE0-4BC7-721624BCC490}"/>
              </a:ext>
            </a:extLst>
          </p:cNvPr>
          <p:cNvSpPr>
            <a:spLocks noChangeArrowheads="1"/>
          </p:cNvSpPr>
          <p:nvPr/>
        </p:nvSpPr>
        <p:spPr bwMode="gray">
          <a:xfrm>
            <a:off x="410525" y="1574863"/>
            <a:ext cx="3309909" cy="4102037"/>
          </a:xfrm>
          <a:prstGeom prst="homePlate">
            <a:avLst>
              <a:gd name="adj" fmla="val 34443"/>
            </a:avLst>
          </a:prstGeom>
          <a:solidFill>
            <a:schemeClr val="accent3"/>
          </a:solidFill>
          <a:ln w="9525">
            <a:noFill/>
            <a:miter lim="800000"/>
            <a:headEnd/>
            <a:tailEnd/>
          </a:ln>
          <a:effectLst/>
        </p:spPr>
        <p:txBody>
          <a:bodyPr wrap="none" lIns="108000" tIns="0" rIns="0" bIns="0" anchor="ctr"/>
          <a:lstStyle/>
          <a:p>
            <a:pPr>
              <a:spcBef>
                <a:spcPts val="1125"/>
              </a:spcBef>
              <a:buClr>
                <a:srgbClr val="335A8F"/>
              </a:buClr>
              <a:buSzPct val="75000"/>
              <a:buFont typeface="Wingdings" pitchFamily="2" charset="2"/>
              <a:buNone/>
            </a:pPr>
            <a:r>
              <a:rPr lang="en-US" sz="2400" b="1" dirty="0">
                <a:solidFill>
                  <a:schemeClr val="bg1"/>
                </a:solidFill>
                <a:latin typeface="+mn-lt"/>
              </a:rPr>
              <a:t>Managing sectoral </a:t>
            </a:r>
          </a:p>
          <a:p>
            <a:pPr>
              <a:spcBef>
                <a:spcPts val="1125"/>
              </a:spcBef>
              <a:buClr>
                <a:srgbClr val="335A8F"/>
              </a:buClr>
              <a:buSzPct val="75000"/>
              <a:buFont typeface="Wingdings" pitchFamily="2" charset="2"/>
              <a:buNone/>
            </a:pPr>
            <a:r>
              <a:rPr lang="en-US" sz="2400" b="1" dirty="0">
                <a:solidFill>
                  <a:schemeClr val="bg1"/>
                </a:solidFill>
                <a:latin typeface="+mn-lt"/>
              </a:rPr>
              <a:t>imbalances </a:t>
            </a:r>
          </a:p>
          <a:p>
            <a:pPr>
              <a:spcBef>
                <a:spcPts val="1125"/>
              </a:spcBef>
              <a:buClr>
                <a:srgbClr val="335A8F"/>
              </a:buClr>
              <a:buSzPct val="75000"/>
              <a:buFont typeface="Wingdings" pitchFamily="2" charset="2"/>
              <a:buNone/>
            </a:pPr>
            <a:r>
              <a:rPr lang="en-US" sz="2000" dirty="0">
                <a:solidFill>
                  <a:schemeClr val="bg1"/>
                </a:solidFill>
                <a:latin typeface="+mn-lt"/>
              </a:rPr>
              <a:t>(goods and services trade </a:t>
            </a:r>
          </a:p>
          <a:p>
            <a:pPr>
              <a:spcBef>
                <a:spcPts val="1125"/>
              </a:spcBef>
              <a:buClr>
                <a:srgbClr val="335A8F"/>
              </a:buClr>
              <a:buSzPct val="75000"/>
              <a:buFont typeface="Wingdings" pitchFamily="2" charset="2"/>
              <a:buNone/>
            </a:pPr>
            <a:r>
              <a:rPr lang="en-US" sz="2000" dirty="0">
                <a:solidFill>
                  <a:schemeClr val="bg1"/>
                </a:solidFill>
                <a:latin typeface="+mn-lt"/>
              </a:rPr>
              <a:t>+ financial sector)</a:t>
            </a:r>
          </a:p>
        </p:txBody>
      </p:sp>
      <p:sp>
        <p:nvSpPr>
          <p:cNvPr id="19" name="TextBox 18">
            <a:extLst>
              <a:ext uri="{FF2B5EF4-FFF2-40B4-BE49-F238E27FC236}">
                <a16:creationId xmlns:a16="http://schemas.microsoft.com/office/drawing/2014/main" id="{C17E81A3-53C9-A47F-D9A8-A57B282E69DB}"/>
              </a:ext>
            </a:extLst>
          </p:cNvPr>
          <p:cNvSpPr txBox="1"/>
          <p:nvPr/>
        </p:nvSpPr>
        <p:spPr>
          <a:xfrm>
            <a:off x="9864190" y="3574945"/>
            <a:ext cx="1765795" cy="1077218"/>
          </a:xfrm>
          <a:prstGeom prst="rect">
            <a:avLst/>
          </a:prstGeom>
          <a:noFill/>
        </p:spPr>
        <p:txBody>
          <a:bodyPr wrap="square">
            <a:spAutoFit/>
          </a:bodyPr>
          <a:lstStyle/>
          <a:p>
            <a:pPr algn="ctr"/>
            <a:r>
              <a:rPr lang="fr-BE" sz="1600" b="1" dirty="0">
                <a:solidFill>
                  <a:schemeClr val="accent4"/>
                </a:solidFill>
                <a:effectLst/>
                <a:latin typeface="+mn-lt"/>
              </a:rPr>
              <a:t>Report by Bai, Gopinath, Rey, and Weber </a:t>
            </a:r>
            <a:r>
              <a:rPr lang="fr-BE" sz="1600" dirty="0">
                <a:solidFill>
                  <a:schemeClr val="accent4"/>
                </a:solidFill>
                <a:effectLst/>
                <a:latin typeface="+mn-lt"/>
              </a:rPr>
              <a:t>(March 2026)</a:t>
            </a:r>
            <a:endParaRPr lang="fr-BE" sz="1600" dirty="0">
              <a:solidFill>
                <a:schemeClr val="accent4"/>
              </a:solidFill>
              <a:latin typeface="+mn-lt"/>
            </a:endParaRPr>
          </a:p>
        </p:txBody>
      </p:sp>
    </p:spTree>
    <p:extLst>
      <p:ext uri="{BB962C8B-B14F-4D97-AF65-F5344CB8AC3E}">
        <p14:creationId xmlns:p14="http://schemas.microsoft.com/office/powerpoint/2010/main" val="956466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942FF-350D-3B61-0864-5E4A8C2A8C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24DB9-0E05-535B-B19C-3F1752EF8DE9}"/>
              </a:ext>
            </a:extLst>
          </p:cNvPr>
          <p:cNvSpPr>
            <a:spLocks noGrp="1"/>
          </p:cNvSpPr>
          <p:nvPr>
            <p:ph type="title"/>
          </p:nvPr>
        </p:nvSpPr>
        <p:spPr>
          <a:xfrm>
            <a:off x="571500" y="580979"/>
            <a:ext cx="11049000" cy="886397"/>
          </a:xfrm>
        </p:spPr>
        <p:txBody>
          <a:bodyPr/>
          <a:lstStyle/>
          <a:p>
            <a:r>
              <a:rPr lang="en-US" dirty="0"/>
              <a:t>Proposal 5: </a:t>
            </a:r>
            <a:r>
              <a:rPr lang="en-US" b="1" dirty="0"/>
              <a:t>Degrade dollar’s reserve currency status</a:t>
            </a:r>
            <a:br>
              <a:rPr lang="en-US" dirty="0"/>
            </a:br>
            <a:endParaRPr lang="en-US" b="1" dirty="0"/>
          </a:p>
        </p:txBody>
      </p:sp>
      <p:sp>
        <p:nvSpPr>
          <p:cNvPr id="4" name="Slide Number Placeholder 3">
            <a:extLst>
              <a:ext uri="{FF2B5EF4-FFF2-40B4-BE49-F238E27FC236}">
                <a16:creationId xmlns:a16="http://schemas.microsoft.com/office/drawing/2014/main" id="{E3DF4E6C-1DF5-40B8-DA67-152D568DA581}"/>
              </a:ext>
            </a:extLst>
          </p:cNvPr>
          <p:cNvSpPr>
            <a:spLocks noGrp="1"/>
          </p:cNvSpPr>
          <p:nvPr>
            <p:ph type="sldNum" sz="quarter" idx="12"/>
          </p:nvPr>
        </p:nvSpPr>
        <p:spPr/>
        <p:txBody>
          <a:bodyPr/>
          <a:lstStyle/>
          <a:p>
            <a:fld id="{0D521F11-246F-48A6-9F75-8F8484239A65}" type="slidenum">
              <a:rPr lang="en-US" smtClean="0"/>
              <a:t>20</a:t>
            </a:fld>
            <a:endParaRPr lang="en-US"/>
          </a:p>
        </p:txBody>
      </p:sp>
      <p:sp>
        <p:nvSpPr>
          <p:cNvPr id="5" name="Text Placeholder 4">
            <a:extLst>
              <a:ext uri="{FF2B5EF4-FFF2-40B4-BE49-F238E27FC236}">
                <a16:creationId xmlns:a16="http://schemas.microsoft.com/office/drawing/2014/main" id="{3A534557-D7D0-B188-D501-A9D8E349DDF8}"/>
              </a:ext>
            </a:extLst>
          </p:cNvPr>
          <p:cNvSpPr>
            <a:spLocks noGrp="1"/>
          </p:cNvSpPr>
          <p:nvPr>
            <p:ph type="body" sz="quarter" idx="26"/>
          </p:nvPr>
        </p:nvSpPr>
        <p:spPr>
          <a:xfrm>
            <a:off x="571500" y="1039146"/>
            <a:ext cx="11183178" cy="400110"/>
          </a:xfrm>
        </p:spPr>
        <p:txBody>
          <a:bodyPr/>
          <a:lstStyle/>
          <a:p>
            <a:r>
              <a:rPr lang="en-US" dirty="0" err="1"/>
              <a:t>Obstfelf</a:t>
            </a:r>
            <a:r>
              <a:rPr lang="en-US" dirty="0"/>
              <a:t> (2026) Peterson Institute piece.</a:t>
            </a:r>
          </a:p>
        </p:txBody>
      </p:sp>
      <p:sp>
        <p:nvSpPr>
          <p:cNvPr id="8" name="TextBox 7">
            <a:extLst>
              <a:ext uri="{FF2B5EF4-FFF2-40B4-BE49-F238E27FC236}">
                <a16:creationId xmlns:a16="http://schemas.microsoft.com/office/drawing/2014/main" id="{A69AC6F7-0574-764D-801E-4D783DA08B35}"/>
              </a:ext>
            </a:extLst>
          </p:cNvPr>
          <p:cNvSpPr txBox="1"/>
          <p:nvPr/>
        </p:nvSpPr>
        <p:spPr>
          <a:xfrm>
            <a:off x="571500" y="1683026"/>
            <a:ext cx="10732604"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Convoluted argument: High foreign demand to hold dollars as reserves and therefore the </a:t>
            </a:r>
            <a:r>
              <a:rPr lang="en-US" sz="2400" b="1" dirty="0"/>
              <a:t>US needs to on net supply dollars to the world which it does by buying more goods from the ROW than the ROW buys from it. </a:t>
            </a:r>
          </a:p>
          <a:p>
            <a:pPr marL="342900" indent="-342900">
              <a:buFont typeface="Arial" panose="020B0604020202020204" pitchFamily="34" charset="0"/>
              <a:buChar char="•"/>
            </a:pPr>
            <a:endParaRPr lang="en-US" sz="2400" b="1" dirty="0"/>
          </a:p>
          <a:p>
            <a:endParaRPr lang="en-US" sz="2400" b="1" dirty="0"/>
          </a:p>
        </p:txBody>
      </p:sp>
    </p:spTree>
    <p:extLst>
      <p:ext uri="{BB962C8B-B14F-4D97-AF65-F5344CB8AC3E}">
        <p14:creationId xmlns:p14="http://schemas.microsoft.com/office/powerpoint/2010/main" val="1548247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494D3-50EA-D927-9253-A5B17DDDC1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592B6-6F7E-46C2-401C-0232F8A1DECD}"/>
              </a:ext>
            </a:extLst>
          </p:cNvPr>
          <p:cNvSpPr>
            <a:spLocks noGrp="1"/>
          </p:cNvSpPr>
          <p:nvPr>
            <p:ph type="title"/>
          </p:nvPr>
        </p:nvSpPr>
        <p:spPr/>
        <p:txBody>
          <a:bodyPr/>
          <a:lstStyle/>
          <a:p>
            <a:r>
              <a:rPr lang="en-US" dirty="0"/>
              <a:t>How to address global imbalances? </a:t>
            </a:r>
            <a:r>
              <a:rPr lang="en-US" dirty="0">
                <a:solidFill>
                  <a:srgbClr val="1D5A85"/>
                </a:solidFill>
              </a:rPr>
              <a:t>Lining up the proposals</a:t>
            </a:r>
          </a:p>
        </p:txBody>
      </p:sp>
      <p:sp>
        <p:nvSpPr>
          <p:cNvPr id="4" name="Slide Number Placeholder 3">
            <a:extLst>
              <a:ext uri="{FF2B5EF4-FFF2-40B4-BE49-F238E27FC236}">
                <a16:creationId xmlns:a16="http://schemas.microsoft.com/office/drawing/2014/main" id="{E485EE2B-EA27-0106-7ED4-BB55D78A5A09}"/>
              </a:ext>
            </a:extLst>
          </p:cNvPr>
          <p:cNvSpPr>
            <a:spLocks noGrp="1"/>
          </p:cNvSpPr>
          <p:nvPr>
            <p:ph type="sldNum" sz="quarter" idx="12"/>
          </p:nvPr>
        </p:nvSpPr>
        <p:spPr/>
        <p:txBody>
          <a:bodyPr/>
          <a:lstStyle/>
          <a:p>
            <a:fld id="{0D521F11-246F-48A6-9F75-8F8484239A65}" type="slidenum">
              <a:rPr lang="en-US" smtClean="0"/>
              <a:t>21</a:t>
            </a:fld>
            <a:endParaRPr lang="en-US"/>
          </a:p>
        </p:txBody>
      </p:sp>
      <p:graphicFrame>
        <p:nvGraphicFramePr>
          <p:cNvPr id="8" name="Table 7">
            <a:extLst>
              <a:ext uri="{FF2B5EF4-FFF2-40B4-BE49-F238E27FC236}">
                <a16:creationId xmlns:a16="http://schemas.microsoft.com/office/drawing/2014/main" id="{39662F67-5A08-6B3B-142E-E95B939DFF3F}"/>
              </a:ext>
            </a:extLst>
          </p:cNvPr>
          <p:cNvGraphicFramePr>
            <a:graphicFrameLocks noGrp="1"/>
          </p:cNvGraphicFramePr>
          <p:nvPr>
            <p:extLst>
              <p:ext uri="{D42A27DB-BD31-4B8C-83A1-F6EECF244321}">
                <p14:modId xmlns:p14="http://schemas.microsoft.com/office/powerpoint/2010/main" val="2856157746"/>
              </p:ext>
            </p:extLst>
          </p:nvPr>
        </p:nvGraphicFramePr>
        <p:xfrm>
          <a:off x="198742" y="1723275"/>
          <a:ext cx="11814187" cy="4267200"/>
        </p:xfrm>
        <a:graphic>
          <a:graphicData uri="http://schemas.openxmlformats.org/drawingml/2006/table">
            <a:tbl>
              <a:tblPr firstRow="1" bandRow="1">
                <a:tableStyleId>{5C22544A-7EE6-4342-B048-85BDC9FD1C3A}</a:tableStyleId>
              </a:tblPr>
              <a:tblGrid>
                <a:gridCol w="2531206">
                  <a:extLst>
                    <a:ext uri="{9D8B030D-6E8A-4147-A177-3AD203B41FA5}">
                      <a16:colId xmlns:a16="http://schemas.microsoft.com/office/drawing/2014/main" val="707322331"/>
                    </a:ext>
                  </a:extLst>
                </a:gridCol>
                <a:gridCol w="2080939">
                  <a:extLst>
                    <a:ext uri="{9D8B030D-6E8A-4147-A177-3AD203B41FA5}">
                      <a16:colId xmlns:a16="http://schemas.microsoft.com/office/drawing/2014/main" val="3855284027"/>
                    </a:ext>
                  </a:extLst>
                </a:gridCol>
                <a:gridCol w="2583826">
                  <a:extLst>
                    <a:ext uri="{9D8B030D-6E8A-4147-A177-3AD203B41FA5}">
                      <a16:colId xmlns:a16="http://schemas.microsoft.com/office/drawing/2014/main" val="665812435"/>
                    </a:ext>
                  </a:extLst>
                </a:gridCol>
                <a:gridCol w="2319130">
                  <a:extLst>
                    <a:ext uri="{9D8B030D-6E8A-4147-A177-3AD203B41FA5}">
                      <a16:colId xmlns:a16="http://schemas.microsoft.com/office/drawing/2014/main" val="3425327718"/>
                    </a:ext>
                  </a:extLst>
                </a:gridCol>
                <a:gridCol w="2299086">
                  <a:extLst>
                    <a:ext uri="{9D8B030D-6E8A-4147-A177-3AD203B41FA5}">
                      <a16:colId xmlns:a16="http://schemas.microsoft.com/office/drawing/2014/main" val="3318427866"/>
                    </a:ext>
                  </a:extLst>
                </a:gridCol>
              </a:tblGrid>
              <a:tr h="370840">
                <a:tc>
                  <a:txBody>
                    <a:bodyPr/>
                    <a:lstStyle/>
                    <a:p>
                      <a:r>
                        <a:rPr lang="en-US" sz="3200" dirty="0">
                          <a:solidFill>
                            <a:schemeClr val="tx1"/>
                          </a:solidFill>
                        </a:rPr>
                        <a:t>1</a:t>
                      </a:r>
                    </a:p>
                  </a:txBody>
                  <a:tcPr/>
                </a:tc>
                <a:tc>
                  <a:txBody>
                    <a:bodyPr/>
                    <a:lstStyle/>
                    <a:p>
                      <a:r>
                        <a:rPr lang="en-US" sz="2400" dirty="0">
                          <a:solidFill>
                            <a:schemeClr val="tx1"/>
                          </a:solidFill>
                        </a:rPr>
                        <a:t>2</a:t>
                      </a:r>
                    </a:p>
                  </a:txBody>
                  <a:tcPr/>
                </a:tc>
                <a:tc>
                  <a:txBody>
                    <a:bodyPr/>
                    <a:lstStyle/>
                    <a:p>
                      <a:r>
                        <a:rPr lang="en-US" sz="2400" dirty="0">
                          <a:solidFill>
                            <a:schemeClr val="tx1"/>
                          </a:solidFill>
                        </a:rPr>
                        <a:t>3</a:t>
                      </a:r>
                    </a:p>
                  </a:txBody>
                  <a:tcPr/>
                </a:tc>
                <a:tc>
                  <a:txBody>
                    <a:bodyPr/>
                    <a:lstStyle/>
                    <a:p>
                      <a:r>
                        <a:rPr lang="en-US" sz="2400" dirty="0">
                          <a:solidFill>
                            <a:schemeClr val="tx1"/>
                          </a:solidFill>
                        </a:rPr>
                        <a:t>4</a:t>
                      </a:r>
                    </a:p>
                  </a:txBody>
                  <a:tcPr/>
                </a:tc>
                <a:tc>
                  <a:txBody>
                    <a:bodyPr/>
                    <a:lstStyle/>
                    <a:p>
                      <a:r>
                        <a:rPr lang="en-US" sz="2400" dirty="0">
                          <a:solidFill>
                            <a:schemeClr val="tx1"/>
                          </a:solidFill>
                        </a:rPr>
                        <a:t>5</a:t>
                      </a:r>
                    </a:p>
                  </a:txBody>
                  <a:tcPr/>
                </a:tc>
                <a:extLst>
                  <a:ext uri="{0D108BD9-81ED-4DB2-BD59-A6C34878D82A}">
                    <a16:rowId xmlns:a16="http://schemas.microsoft.com/office/drawing/2014/main" val="2318763556"/>
                  </a:ext>
                </a:extLst>
              </a:tr>
              <a:tr h="0">
                <a:tc>
                  <a:txBody>
                    <a:bodyPr/>
                    <a:lstStyle/>
                    <a:p>
                      <a:r>
                        <a:rPr lang="en-US" sz="2400" dirty="0">
                          <a:solidFill>
                            <a:schemeClr val="tx1"/>
                          </a:solidFill>
                        </a:rPr>
                        <a:t>Domestic macro adjustments</a:t>
                      </a:r>
                    </a:p>
                  </a:txBody>
                  <a:tcPr>
                    <a:solidFill>
                      <a:schemeClr val="accent2">
                        <a:lumMod val="20000"/>
                        <a:lumOff val="80000"/>
                      </a:schemeClr>
                    </a:solidFill>
                  </a:tcPr>
                </a:tc>
                <a:tc>
                  <a:txBody>
                    <a:bodyPr/>
                    <a:lstStyle/>
                    <a:p>
                      <a:r>
                        <a:rPr lang="en-US" sz="2400" dirty="0">
                          <a:solidFill>
                            <a:schemeClr val="tx1"/>
                          </a:solidFill>
                        </a:rPr>
                        <a:t>Revalue Yuan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(Plaza accord)</a:t>
                      </a:r>
                    </a:p>
                    <a:p>
                      <a:endParaRPr lang="en-US" sz="2400" dirty="0">
                        <a:solidFill>
                          <a:schemeClr val="tx1"/>
                        </a:solidFill>
                      </a:endParaRPr>
                    </a:p>
                  </a:txBody>
                  <a:tcPr>
                    <a:solidFill>
                      <a:schemeClr val="accent2">
                        <a:lumMod val="20000"/>
                        <a:lumOff val="80000"/>
                      </a:schemeClr>
                    </a:solidFill>
                  </a:tcPr>
                </a:tc>
                <a:tc>
                  <a:txBody>
                    <a:bodyPr/>
                    <a:lstStyle/>
                    <a:p>
                      <a:r>
                        <a:rPr lang="en-US" sz="2400" dirty="0">
                          <a:solidFill>
                            <a:schemeClr val="tx1"/>
                          </a:solidFill>
                        </a:rPr>
                        <a:t>Tariffs</a:t>
                      </a:r>
                    </a:p>
                  </a:txBody>
                  <a:tcPr>
                    <a:solidFill>
                      <a:schemeClr val="accent2">
                        <a:lumMod val="20000"/>
                        <a:lumOff val="80000"/>
                      </a:schemeClr>
                    </a:solidFill>
                  </a:tcPr>
                </a:tc>
                <a:tc>
                  <a:txBody>
                    <a:bodyPr/>
                    <a:lstStyle/>
                    <a:p>
                      <a:r>
                        <a:rPr lang="en-US" sz="2400" dirty="0">
                          <a:solidFill>
                            <a:schemeClr val="tx1"/>
                          </a:solidFill>
                        </a:rPr>
                        <a:t>Industrial Policy</a:t>
                      </a:r>
                    </a:p>
                  </a:txBody>
                  <a:tcPr>
                    <a:solidFill>
                      <a:schemeClr val="accent2">
                        <a:lumMod val="20000"/>
                        <a:lumOff val="80000"/>
                      </a:schemeClr>
                    </a:solidFill>
                  </a:tcPr>
                </a:tc>
                <a:tc>
                  <a:txBody>
                    <a:bodyPr/>
                    <a:lstStyle/>
                    <a:p>
                      <a:r>
                        <a:rPr lang="en-US" sz="2400" dirty="0">
                          <a:solidFill>
                            <a:schemeClr val="tx1"/>
                          </a:solidFill>
                        </a:rPr>
                        <a:t>Degrade dollar’s reserve currency status</a:t>
                      </a:r>
                    </a:p>
                  </a:txBody>
                  <a:tcPr>
                    <a:solidFill>
                      <a:schemeClr val="accent2">
                        <a:lumMod val="20000"/>
                        <a:lumOff val="80000"/>
                      </a:schemeClr>
                    </a:solidFill>
                  </a:tcPr>
                </a:tc>
                <a:extLst>
                  <a:ext uri="{0D108BD9-81ED-4DB2-BD59-A6C34878D82A}">
                    <a16:rowId xmlns:a16="http://schemas.microsoft.com/office/drawing/2014/main" val="310585152"/>
                  </a:ext>
                </a:extLst>
              </a:tr>
              <a:tr h="556721">
                <a:tc>
                  <a:txBody>
                    <a:bodyPr/>
                    <a:lstStyle/>
                    <a:p>
                      <a:endParaRPr lang="en-US" sz="3200" dirty="0">
                        <a:solidFill>
                          <a:schemeClr val="tx1"/>
                        </a:solidFill>
                      </a:endParaRPr>
                    </a:p>
                  </a:txBody>
                  <a:tcPr>
                    <a:solidFill>
                      <a:schemeClr val="accent2">
                        <a:lumMod val="20000"/>
                        <a:lumOff val="80000"/>
                      </a:schemeClr>
                    </a:solidFill>
                  </a:tcPr>
                </a:tc>
                <a:tc>
                  <a:txBody>
                    <a:bodyPr/>
                    <a:lstStyle/>
                    <a:p>
                      <a:endParaRPr lang="en-US" sz="2400" dirty="0">
                        <a:solidFill>
                          <a:schemeClr val="tx1"/>
                        </a:solidFill>
                      </a:endParaRPr>
                    </a:p>
                  </a:txBody>
                  <a:tcPr>
                    <a:solidFill>
                      <a:schemeClr val="accent2">
                        <a:lumMod val="20000"/>
                        <a:lumOff val="80000"/>
                      </a:schemeClr>
                    </a:solidFill>
                  </a:tcPr>
                </a:tc>
                <a:tc>
                  <a:txBody>
                    <a:bodyPr/>
                    <a:lstStyle/>
                    <a:p>
                      <a:endParaRPr lang="en-US" sz="2400" dirty="0">
                        <a:solidFill>
                          <a:schemeClr val="tx1"/>
                        </a:solidFill>
                      </a:endParaRPr>
                    </a:p>
                  </a:txBody>
                  <a:tcPr>
                    <a:solidFill>
                      <a:schemeClr val="accent2">
                        <a:lumMod val="20000"/>
                        <a:lumOff val="80000"/>
                      </a:schemeClr>
                    </a:solidFill>
                  </a:tcPr>
                </a:tc>
                <a:tc>
                  <a:txBody>
                    <a:bodyPr/>
                    <a:lstStyle/>
                    <a:p>
                      <a:endParaRPr lang="en-US" sz="2400" dirty="0">
                        <a:solidFill>
                          <a:schemeClr val="tx1"/>
                        </a:solidFill>
                      </a:endParaRPr>
                    </a:p>
                  </a:txBody>
                  <a:tcPr>
                    <a:solidFill>
                      <a:schemeClr val="accent2">
                        <a:lumMod val="20000"/>
                        <a:lumOff val="80000"/>
                      </a:schemeClr>
                    </a:solidFill>
                  </a:tcPr>
                </a:tc>
                <a:tc>
                  <a:txBody>
                    <a:bodyPr/>
                    <a:lstStyle/>
                    <a:p>
                      <a:endParaRPr lang="en-US" sz="2400" dirty="0">
                        <a:solidFill>
                          <a:schemeClr val="tx1"/>
                        </a:solidFill>
                      </a:endParaRPr>
                    </a:p>
                  </a:txBody>
                  <a:tcPr>
                    <a:solidFill>
                      <a:schemeClr val="accent2">
                        <a:lumMod val="20000"/>
                        <a:lumOff val="80000"/>
                      </a:schemeClr>
                    </a:solidFill>
                  </a:tcPr>
                </a:tc>
                <a:extLst>
                  <a:ext uri="{0D108BD9-81ED-4DB2-BD59-A6C34878D82A}">
                    <a16:rowId xmlns:a16="http://schemas.microsoft.com/office/drawing/2014/main" val="2264123870"/>
                  </a:ext>
                </a:extLst>
              </a:tr>
              <a:tr h="370840">
                <a:tc>
                  <a:txBody>
                    <a:bodyPr/>
                    <a:lstStyle/>
                    <a:p>
                      <a:r>
                        <a:rPr lang="en-US" sz="2400" b="1" dirty="0">
                          <a:solidFill>
                            <a:srgbClr val="489B48"/>
                          </a:solidFill>
                        </a:rPr>
                        <a:t>Holds up to scrutiny. In both country’s individual interest</a:t>
                      </a:r>
                      <a:endParaRPr lang="en-US" sz="2400" dirty="0">
                        <a:solidFill>
                          <a:srgbClr val="489B48"/>
                        </a:solidFill>
                      </a:endParaRPr>
                    </a:p>
                  </a:txBody>
                  <a:tcPr>
                    <a:solidFill>
                      <a:schemeClr val="accent2">
                        <a:lumMod val="20000"/>
                        <a:lumOff val="80000"/>
                      </a:schemeClr>
                    </a:solidFill>
                  </a:tcPr>
                </a:tc>
                <a:tc>
                  <a:txBody>
                    <a:bodyPr/>
                    <a:lstStyle/>
                    <a:p>
                      <a:r>
                        <a:rPr lang="en-US" sz="2400" b="1" dirty="0">
                          <a:solidFill>
                            <a:srgbClr val="C00000"/>
                          </a:solidFill>
                        </a:rPr>
                        <a:t>Gimmicky</a:t>
                      </a:r>
                    </a:p>
                  </a:txBody>
                  <a:tcPr>
                    <a:solidFill>
                      <a:schemeClr val="accent2">
                        <a:lumMod val="20000"/>
                        <a:lumOff val="80000"/>
                      </a:schemeClr>
                    </a:solidFill>
                  </a:tcPr>
                </a:tc>
                <a:tc>
                  <a:txBody>
                    <a:bodyPr/>
                    <a:lstStyle/>
                    <a:p>
                      <a:r>
                        <a:rPr lang="en-US" sz="2400" b="1" dirty="0">
                          <a:solidFill>
                            <a:srgbClr val="C00000"/>
                          </a:solidFill>
                        </a:rPr>
                        <a:t>Bad idea</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Bad idea</a:t>
                      </a:r>
                    </a:p>
                    <a:p>
                      <a:endParaRPr lang="en-US" sz="2400" dirty="0">
                        <a:solidFill>
                          <a:schemeClr val="tx1"/>
                        </a:solidFill>
                      </a:endParaRPr>
                    </a:p>
                  </a:txBody>
                  <a:tcPr>
                    <a:solidFill>
                      <a:schemeClr val="accent2">
                        <a:lumMod val="20000"/>
                        <a:lumOff val="80000"/>
                      </a:schemeClr>
                    </a:solidFill>
                  </a:tcPr>
                </a:tc>
                <a:tc>
                  <a:txBody>
                    <a:bodyPr/>
                    <a:lstStyle/>
                    <a:p>
                      <a:r>
                        <a:rPr lang="en-US" sz="2400" b="1" dirty="0">
                          <a:solidFill>
                            <a:srgbClr val="C00000"/>
                          </a:solidFill>
                        </a:rPr>
                        <a:t>WTH</a:t>
                      </a:r>
                    </a:p>
                  </a:txBody>
                  <a:tcPr>
                    <a:solidFill>
                      <a:schemeClr val="accent2">
                        <a:lumMod val="20000"/>
                        <a:lumOff val="80000"/>
                      </a:schemeClr>
                    </a:solidFill>
                  </a:tcPr>
                </a:tc>
                <a:extLst>
                  <a:ext uri="{0D108BD9-81ED-4DB2-BD59-A6C34878D82A}">
                    <a16:rowId xmlns:a16="http://schemas.microsoft.com/office/drawing/2014/main" val="2370299150"/>
                  </a:ext>
                </a:extLst>
              </a:tr>
            </a:tbl>
          </a:graphicData>
        </a:graphic>
      </p:graphicFrame>
    </p:spTree>
    <p:extLst>
      <p:ext uri="{BB962C8B-B14F-4D97-AF65-F5344CB8AC3E}">
        <p14:creationId xmlns:p14="http://schemas.microsoft.com/office/powerpoint/2010/main" val="3023091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0848DF36-C103-DB14-B976-6A242BF617F1}"/>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580167C3-1A77-3968-E614-15242B4379F3}"/>
              </a:ext>
            </a:extLst>
          </p:cNvPr>
          <p:cNvSpPr txBox="1">
            <a:spLocks noGrp="1"/>
          </p:cNvSpPr>
          <p:nvPr>
            <p:ph type="title"/>
          </p:nvPr>
        </p:nvSpPr>
        <p:spPr>
          <a:xfrm>
            <a:off x="571500" y="511529"/>
            <a:ext cx="11049000" cy="886397"/>
          </a:xfrm>
        </p:spPr>
        <p:txBody>
          <a:bodyPr spcFirstLastPara="1" vert="horz" wrap="square" lIns="0" tIns="0" rIns="0" bIns="0" rtlCol="0" anchor="t" anchorCtr="0">
            <a:spAutoFit/>
          </a:bodyPr>
          <a:lstStyle/>
          <a:p>
            <a:pPr lvl="0"/>
            <a:r>
              <a:rPr lang="en-US" dirty="0">
                <a:sym typeface="Spectral"/>
              </a:rPr>
              <a:t>Recent US policy decisions have had little effect on trade balances</a:t>
            </a:r>
          </a:p>
        </p:txBody>
      </p:sp>
      <p:sp>
        <p:nvSpPr>
          <p:cNvPr id="23" name="Slide Number Placeholder 22">
            <a:extLst>
              <a:ext uri="{FF2B5EF4-FFF2-40B4-BE49-F238E27FC236}">
                <a16:creationId xmlns:a16="http://schemas.microsoft.com/office/drawing/2014/main" id="{E11BAC78-D26E-ABD3-1833-7C235F4D7964}"/>
              </a:ext>
            </a:extLst>
          </p:cNvPr>
          <p:cNvSpPr>
            <a:spLocks noGrp="1"/>
          </p:cNvSpPr>
          <p:nvPr>
            <p:ph type="sldNum" sz="quarter" idx="12"/>
          </p:nvPr>
        </p:nvSpPr>
        <p:spPr/>
        <p:txBody>
          <a:bodyPr/>
          <a:lstStyle/>
          <a:p>
            <a:fld id="{0D521F11-246F-48A6-9F75-8F8484239A65}" type="slidenum">
              <a:rPr lang="en-US" smtClean="0"/>
              <a:t>22</a:t>
            </a:fld>
            <a:endParaRPr lang="en-US"/>
          </a:p>
        </p:txBody>
      </p:sp>
      <p:sp>
        <p:nvSpPr>
          <p:cNvPr id="4" name="TextBox 3">
            <a:extLst>
              <a:ext uri="{FF2B5EF4-FFF2-40B4-BE49-F238E27FC236}">
                <a16:creationId xmlns:a16="http://schemas.microsoft.com/office/drawing/2014/main" id="{8B7BE0EF-3558-C62D-9BE8-46F9C4620D86}"/>
              </a:ext>
            </a:extLst>
          </p:cNvPr>
          <p:cNvSpPr txBox="1"/>
          <p:nvPr/>
        </p:nvSpPr>
        <p:spPr>
          <a:xfrm>
            <a:off x="587388" y="6175937"/>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IMF BOP, BEA, SAFE</a:t>
            </a:r>
          </a:p>
        </p:txBody>
      </p:sp>
      <p:graphicFrame>
        <p:nvGraphicFramePr>
          <p:cNvPr id="6" name="Chart 5">
            <a:extLst>
              <a:ext uri="{FF2B5EF4-FFF2-40B4-BE49-F238E27FC236}">
                <a16:creationId xmlns:a16="http://schemas.microsoft.com/office/drawing/2014/main" id="{61530551-911E-34BD-B466-16C7C62B8744}"/>
              </a:ext>
            </a:extLst>
          </p:cNvPr>
          <p:cNvGraphicFramePr>
            <a:graphicFrameLocks/>
          </p:cNvGraphicFramePr>
          <p:nvPr>
            <p:extLst>
              <p:ext uri="{D42A27DB-BD31-4B8C-83A1-F6EECF244321}">
                <p14:modId xmlns:p14="http://schemas.microsoft.com/office/powerpoint/2010/main" val="2925199448"/>
              </p:ext>
            </p:extLst>
          </p:nvPr>
        </p:nvGraphicFramePr>
        <p:xfrm>
          <a:off x="587388" y="1562099"/>
          <a:ext cx="11049000" cy="4533901"/>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C06241E0-64D9-61C2-361A-DBD447547DA5}"/>
              </a:ext>
            </a:extLst>
          </p:cNvPr>
          <p:cNvSpPr/>
          <p:nvPr/>
        </p:nvSpPr>
        <p:spPr>
          <a:xfrm>
            <a:off x="10667999" y="4129110"/>
            <a:ext cx="738935" cy="1257301"/>
          </a:xfrm>
          <a:prstGeom prst="rect">
            <a:avLst/>
          </a:prstGeom>
          <a:solidFill>
            <a:srgbClr val="C00000">
              <a:alpha val="3000"/>
            </a:srgbClr>
          </a:solidFill>
          <a:ln w="22225">
            <a:solidFill>
              <a:srgbClr val="C00000"/>
            </a:solidFill>
          </a:ln>
        </p:spPr>
        <p:txBody>
          <a:bodyPr vert="horz" lIns="365760" tIns="1280160" rIns="365760" bIns="182880" rtlCol="0" anchor="ctr">
            <a:noAutofit/>
          </a:bodyPr>
          <a:lstStyle/>
          <a:p>
            <a:pPr algn="l">
              <a:spcAft>
                <a:spcPts val="600"/>
              </a:spcAft>
            </a:pPr>
            <a:endParaRPr lang="fr-BE" sz="2000" b="1">
              <a:solidFill>
                <a:schemeClr val="accent2"/>
              </a:solidFill>
            </a:endParaRPr>
          </a:p>
        </p:txBody>
      </p:sp>
    </p:spTree>
    <p:extLst>
      <p:ext uri="{BB962C8B-B14F-4D97-AF65-F5344CB8AC3E}">
        <p14:creationId xmlns:p14="http://schemas.microsoft.com/office/powerpoint/2010/main" val="390630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7818C"/>
        </a:solidFill>
        <a:effectLst/>
      </p:bgPr>
    </p:bg>
    <p:spTree>
      <p:nvGrpSpPr>
        <p:cNvPr id="1" name="">
          <a:extLst>
            <a:ext uri="{FF2B5EF4-FFF2-40B4-BE49-F238E27FC236}">
              <a16:creationId xmlns:a16="http://schemas.microsoft.com/office/drawing/2014/main" id="{69EDBD13-C342-0609-0354-6C7B6B7DF7A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5CB5C6-8E7C-8BD3-0C8D-064D67A2718A}"/>
              </a:ext>
            </a:extLst>
          </p:cNvPr>
          <p:cNvSpPr>
            <a:spLocks noGrp="1"/>
          </p:cNvSpPr>
          <p:nvPr>
            <p:ph type="sldNum" sz="quarter" idx="12"/>
          </p:nvPr>
        </p:nvSpPr>
        <p:spPr/>
        <p:txBody>
          <a:bodyPr/>
          <a:lstStyle/>
          <a:p>
            <a:fld id="{0D521F11-246F-48A6-9F75-8F8484239A65}" type="slidenum">
              <a:rPr lang="en-US" smtClean="0"/>
              <a:t>23</a:t>
            </a:fld>
            <a:endParaRPr lang="en-US"/>
          </a:p>
        </p:txBody>
      </p:sp>
      <p:sp>
        <p:nvSpPr>
          <p:cNvPr id="2" name="TextBox 1">
            <a:extLst>
              <a:ext uri="{FF2B5EF4-FFF2-40B4-BE49-F238E27FC236}">
                <a16:creationId xmlns:a16="http://schemas.microsoft.com/office/drawing/2014/main" id="{6F78CDFC-A955-574A-4259-C32DEC9FAE91}"/>
              </a:ext>
            </a:extLst>
          </p:cNvPr>
          <p:cNvSpPr txBox="1"/>
          <p:nvPr/>
        </p:nvSpPr>
        <p:spPr>
          <a:xfrm>
            <a:off x="1524000" y="2367171"/>
            <a:ext cx="9144000" cy="1754326"/>
          </a:xfrm>
          <a:prstGeom prst="rect">
            <a:avLst/>
          </a:prstGeom>
          <a:noFill/>
        </p:spPr>
        <p:txBody>
          <a:bodyPr wrap="square" rtlCol="0">
            <a:spAutoFit/>
          </a:bodyPr>
          <a:lstStyle/>
          <a:p>
            <a:pPr marL="0" indent="0" algn="ctr">
              <a:buClrTx/>
              <a:buNone/>
            </a:pPr>
            <a:r>
              <a:rPr lang="en-US" sz="3600" b="1" dirty="0">
                <a:solidFill>
                  <a:schemeClr val="bg1"/>
                </a:solidFill>
              </a:rPr>
              <a:t>II. If not tackled… </a:t>
            </a:r>
          </a:p>
          <a:p>
            <a:pPr marL="0" indent="0" algn="ctr">
              <a:buClrTx/>
              <a:buNone/>
            </a:pPr>
            <a:endParaRPr lang="en-US" sz="3600" b="1" dirty="0">
              <a:solidFill>
                <a:schemeClr val="bg1"/>
              </a:solidFill>
            </a:endParaRPr>
          </a:p>
          <a:p>
            <a:pPr marL="0" indent="0" algn="ctr">
              <a:buClrTx/>
              <a:buNone/>
            </a:pPr>
            <a:r>
              <a:rPr lang="en-US" sz="3600" b="1" dirty="0">
                <a:solidFill>
                  <a:schemeClr val="bg1"/>
                </a:solidFill>
              </a:rPr>
              <a:t>Protectionism/Fragmentation</a:t>
            </a:r>
            <a:endParaRPr lang="en-US" sz="3200" dirty="0">
              <a:solidFill>
                <a:schemeClr val="bg1"/>
              </a:solidFill>
            </a:endParaRPr>
          </a:p>
        </p:txBody>
      </p:sp>
    </p:spTree>
    <p:extLst>
      <p:ext uri="{BB962C8B-B14F-4D97-AF65-F5344CB8AC3E}">
        <p14:creationId xmlns:p14="http://schemas.microsoft.com/office/powerpoint/2010/main" val="3595317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a:extLst>
            <a:ext uri="{FF2B5EF4-FFF2-40B4-BE49-F238E27FC236}">
              <a16:creationId xmlns:a16="http://schemas.microsoft.com/office/drawing/2014/main" id="{2FAD2D59-A5E2-E2E3-86A7-C6293051B17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DA3BDB-6F13-BA65-1D05-CD9DCD226639}"/>
              </a:ext>
            </a:extLst>
          </p:cNvPr>
          <p:cNvSpPr>
            <a:spLocks noGrp="1"/>
          </p:cNvSpPr>
          <p:nvPr>
            <p:ph type="sldNum" sz="quarter" idx="12"/>
          </p:nvPr>
        </p:nvSpPr>
        <p:spPr/>
        <p:txBody>
          <a:bodyPr/>
          <a:lstStyle/>
          <a:p>
            <a:fld id="{0D521F11-246F-48A6-9F75-8F8484239A65}" type="slidenum">
              <a:rPr lang="en-US" smtClean="0"/>
              <a:t>24</a:t>
            </a:fld>
            <a:endParaRPr lang="en-US"/>
          </a:p>
        </p:txBody>
      </p:sp>
      <p:sp>
        <p:nvSpPr>
          <p:cNvPr id="3" name="Google Shape;70;p9">
            <a:extLst>
              <a:ext uri="{FF2B5EF4-FFF2-40B4-BE49-F238E27FC236}">
                <a16:creationId xmlns:a16="http://schemas.microsoft.com/office/drawing/2014/main" id="{60D24CC5-4DCA-2E0F-E2A3-84FBF97F72CD}"/>
              </a:ext>
            </a:extLst>
          </p:cNvPr>
          <p:cNvSpPr txBox="1">
            <a:spLocks noGrp="1"/>
          </p:cNvSpPr>
          <p:nvPr>
            <p:ph type="title"/>
          </p:nvPr>
        </p:nvSpPr>
        <p:spPr>
          <a:xfrm>
            <a:off x="568312" y="532794"/>
            <a:ext cx="11049000" cy="443198"/>
          </a:xfrm>
        </p:spPr>
        <p:txBody>
          <a:bodyPr spcFirstLastPara="1" vert="horz" wrap="square" lIns="0" tIns="0" rIns="0" bIns="0" rtlCol="0" anchor="t" anchorCtr="0">
            <a:spAutoFit/>
          </a:bodyPr>
          <a:lstStyle/>
          <a:p>
            <a:pPr lvl="0"/>
            <a:r>
              <a:rPr lang="en-US" dirty="0">
                <a:sym typeface="Spectral"/>
              </a:rPr>
              <a:t>The Great Reallocation: trade is reorienting </a:t>
            </a:r>
          </a:p>
        </p:txBody>
      </p:sp>
      <p:sp>
        <p:nvSpPr>
          <p:cNvPr id="5" name="TextBox 4">
            <a:extLst>
              <a:ext uri="{FF2B5EF4-FFF2-40B4-BE49-F238E27FC236}">
                <a16:creationId xmlns:a16="http://schemas.microsoft.com/office/drawing/2014/main" id="{B14CCC06-4BD4-3D56-1146-9497E13A2D79}"/>
              </a:ext>
            </a:extLst>
          </p:cNvPr>
          <p:cNvSpPr txBox="1"/>
          <p:nvPr/>
        </p:nvSpPr>
        <p:spPr>
          <a:xfrm>
            <a:off x="571500" y="6198194"/>
            <a:ext cx="7383780"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a:t>
            </a:r>
            <a:r>
              <a:rPr lang="en-US" dirty="0" err="1"/>
              <a:t>Antras</a:t>
            </a:r>
            <a:r>
              <a:rPr lang="en-US" dirty="0"/>
              <a:t>, Pol, Adrian Kulesza, and Andrea Presbitero. 2026. “The Remains of the Trade: The U.S.–China Trade War and Its Aftermath.” Trade Data Monitor</a:t>
            </a:r>
          </a:p>
          <a:p>
            <a:r>
              <a:rPr lang="en-US" dirty="0"/>
              <a:t>Note: Graphs built with TDM data for this presentation.</a:t>
            </a:r>
          </a:p>
        </p:txBody>
      </p:sp>
      <p:graphicFrame>
        <p:nvGraphicFramePr>
          <p:cNvPr id="6" name="Chart 5">
            <a:extLst>
              <a:ext uri="{FF2B5EF4-FFF2-40B4-BE49-F238E27FC236}">
                <a16:creationId xmlns:a16="http://schemas.microsoft.com/office/drawing/2014/main" id="{E118922A-DA2E-98B9-5B46-8A38CF2572F0}"/>
              </a:ext>
            </a:extLst>
          </p:cNvPr>
          <p:cNvGraphicFramePr>
            <a:graphicFrameLocks/>
          </p:cNvGraphicFramePr>
          <p:nvPr/>
        </p:nvGraphicFramePr>
        <p:xfrm>
          <a:off x="560070" y="1431609"/>
          <a:ext cx="5343511" cy="47548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291BF13B-7D55-44AA-BA5F-32516880C08A}"/>
              </a:ext>
            </a:extLst>
          </p:cNvPr>
          <p:cNvGraphicFramePr>
            <a:graphicFrameLocks/>
          </p:cNvGraphicFramePr>
          <p:nvPr/>
        </p:nvGraphicFramePr>
        <p:xfrm>
          <a:off x="6273800" y="1417320"/>
          <a:ext cx="5343512" cy="47548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80964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a:extLst>
            <a:ext uri="{FF2B5EF4-FFF2-40B4-BE49-F238E27FC236}">
              <a16:creationId xmlns:a16="http://schemas.microsoft.com/office/drawing/2014/main" id="{4BD80271-0805-61C7-C996-DE201627CCF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B898F2-7F40-9851-2DF0-19D4C76897E7}"/>
              </a:ext>
            </a:extLst>
          </p:cNvPr>
          <p:cNvSpPr>
            <a:spLocks noGrp="1"/>
          </p:cNvSpPr>
          <p:nvPr>
            <p:ph type="sldNum" sz="quarter" idx="12"/>
          </p:nvPr>
        </p:nvSpPr>
        <p:spPr/>
        <p:txBody>
          <a:bodyPr/>
          <a:lstStyle/>
          <a:p>
            <a:fld id="{0D521F11-246F-48A6-9F75-8F8484239A65}" type="slidenum">
              <a:rPr lang="en-US" smtClean="0"/>
              <a:t>25</a:t>
            </a:fld>
            <a:endParaRPr lang="en-US"/>
          </a:p>
        </p:txBody>
      </p:sp>
      <p:sp>
        <p:nvSpPr>
          <p:cNvPr id="3" name="Google Shape;70;p9">
            <a:extLst>
              <a:ext uri="{FF2B5EF4-FFF2-40B4-BE49-F238E27FC236}">
                <a16:creationId xmlns:a16="http://schemas.microsoft.com/office/drawing/2014/main" id="{AAA47717-6468-7E17-8A0B-4D4AEC8676E6}"/>
              </a:ext>
            </a:extLst>
          </p:cNvPr>
          <p:cNvSpPr txBox="1">
            <a:spLocks noGrp="1"/>
          </p:cNvSpPr>
          <p:nvPr>
            <p:ph type="title"/>
          </p:nvPr>
        </p:nvSpPr>
        <p:spPr>
          <a:xfrm>
            <a:off x="568312" y="532794"/>
            <a:ext cx="11049000" cy="443198"/>
          </a:xfrm>
        </p:spPr>
        <p:txBody>
          <a:bodyPr spcFirstLastPara="1" vert="horz" wrap="square" lIns="0" tIns="0" rIns="0" bIns="0" rtlCol="0" anchor="t" anchorCtr="0">
            <a:spAutoFit/>
          </a:bodyPr>
          <a:lstStyle/>
          <a:p>
            <a:pPr lvl="0"/>
            <a:r>
              <a:rPr lang="en-US" dirty="0">
                <a:sym typeface="Spectral"/>
              </a:rPr>
              <a:t>The Great </a:t>
            </a:r>
            <a:r>
              <a:rPr lang="en-US">
                <a:sym typeface="Spectral"/>
              </a:rPr>
              <a:t>Reallocation during Trump II</a:t>
            </a:r>
            <a:endParaRPr lang="en-US" dirty="0">
              <a:sym typeface="Spectral"/>
            </a:endParaRPr>
          </a:p>
        </p:txBody>
      </p:sp>
      <p:sp>
        <p:nvSpPr>
          <p:cNvPr id="5" name="TextBox 4">
            <a:extLst>
              <a:ext uri="{FF2B5EF4-FFF2-40B4-BE49-F238E27FC236}">
                <a16:creationId xmlns:a16="http://schemas.microsoft.com/office/drawing/2014/main" id="{1920D468-F1CE-3B3B-6BF0-E67C6D4D068A}"/>
              </a:ext>
            </a:extLst>
          </p:cNvPr>
          <p:cNvSpPr txBox="1"/>
          <p:nvPr/>
        </p:nvSpPr>
        <p:spPr>
          <a:xfrm>
            <a:off x="571500" y="6312494"/>
            <a:ext cx="7109460"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a:t>
            </a:r>
            <a:r>
              <a:rPr lang="en-US" dirty="0" err="1"/>
              <a:t>Antras</a:t>
            </a:r>
            <a:r>
              <a:rPr lang="en-US" dirty="0"/>
              <a:t>, Pol, Adrian Kulesza, and Andrea Presbitero. 2026. “The Remains of the Trade: The U.S.–China Trade War and Its Aftermath.” Trade Data Monitor</a:t>
            </a:r>
          </a:p>
          <a:p>
            <a:r>
              <a:rPr lang="en-US" dirty="0"/>
              <a:t>Note: Graphs built with TDM data for this presentation. Series show US goods imports from each partner, indexed to Nov. 2024 = 100. Values are a 3-month centered moving average (month t equals the average of t-1, t, and t+1)</a:t>
            </a:r>
          </a:p>
        </p:txBody>
      </p:sp>
      <p:graphicFrame>
        <p:nvGraphicFramePr>
          <p:cNvPr id="2" name="Chart 1">
            <a:extLst>
              <a:ext uri="{FF2B5EF4-FFF2-40B4-BE49-F238E27FC236}">
                <a16:creationId xmlns:a16="http://schemas.microsoft.com/office/drawing/2014/main" id="{253717D8-D3D6-9941-ADEE-4E3D2DFBA652}"/>
              </a:ext>
            </a:extLst>
          </p:cNvPr>
          <p:cNvGraphicFramePr>
            <a:graphicFrameLocks/>
          </p:cNvGraphicFramePr>
          <p:nvPr/>
        </p:nvGraphicFramePr>
        <p:xfrm>
          <a:off x="568312" y="1219201"/>
          <a:ext cx="11052188"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a:extLst>
              <a:ext uri="{FF2B5EF4-FFF2-40B4-BE49-F238E27FC236}">
                <a16:creationId xmlns:a16="http://schemas.microsoft.com/office/drawing/2014/main" id="{DA241C68-D1F3-4CF4-1E7A-1E47979F9E8A}"/>
              </a:ext>
            </a:extLst>
          </p:cNvPr>
          <p:cNvCxnSpPr>
            <a:cxnSpLocks/>
          </p:cNvCxnSpPr>
          <p:nvPr/>
        </p:nvCxnSpPr>
        <p:spPr>
          <a:xfrm>
            <a:off x="6595110" y="3200400"/>
            <a:ext cx="0" cy="1600200"/>
          </a:xfrm>
          <a:prstGeom prst="line">
            <a:avLst/>
          </a:prstGeom>
          <a:ln w="38100" cap="flat">
            <a:solidFill>
              <a:srgbClr val="14486E"/>
            </a:solidFill>
            <a:prstDash val="dash"/>
            <a:miter lim="800000"/>
            <a:tailEnd type="non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3AF9690C-848D-33AE-0325-16FA0D0B7F01}"/>
              </a:ext>
            </a:extLst>
          </p:cNvPr>
          <p:cNvSpPr txBox="1"/>
          <p:nvPr/>
        </p:nvSpPr>
        <p:spPr>
          <a:xfrm>
            <a:off x="5563388" y="2517175"/>
            <a:ext cx="2117572" cy="666977"/>
          </a:xfrm>
          <a:prstGeom prst="rect">
            <a:avLst/>
          </a:prstGeom>
          <a:noFill/>
        </p:spPr>
        <p:txBody>
          <a:bodyPr wrap="square" rtlCol="0">
            <a:spAutoFit/>
          </a:bodyPr>
          <a:lstStyle/>
          <a:p>
            <a:pPr algn="ctr"/>
            <a:r>
              <a:rPr lang="en-US" i="1" dirty="0">
                <a:solidFill>
                  <a:schemeClr val="accent3"/>
                </a:solidFill>
              </a:rPr>
              <a:t>US Presidential election</a:t>
            </a:r>
          </a:p>
        </p:txBody>
      </p:sp>
    </p:spTree>
    <p:extLst>
      <p:ext uri="{BB962C8B-B14F-4D97-AF65-F5344CB8AC3E}">
        <p14:creationId xmlns:p14="http://schemas.microsoft.com/office/powerpoint/2010/main" val="1227506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E6B60B93-D0F2-8C73-B450-49665576BBE9}"/>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8668E577-368F-3663-C88B-8D70ED8B470F}"/>
              </a:ext>
            </a:extLst>
          </p:cNvPr>
          <p:cNvSpPr txBox="1">
            <a:spLocks noGrp="1"/>
          </p:cNvSpPr>
          <p:nvPr>
            <p:ph type="title"/>
          </p:nvPr>
        </p:nvSpPr>
        <p:spPr>
          <a:xfrm>
            <a:off x="571500" y="534612"/>
            <a:ext cx="11049000" cy="886397"/>
          </a:xfrm>
        </p:spPr>
        <p:txBody>
          <a:bodyPr spcFirstLastPara="1" vert="horz" wrap="square" lIns="0" tIns="0" rIns="0" bIns="0" rtlCol="0" anchor="t" anchorCtr="0">
            <a:spAutoFit/>
          </a:bodyPr>
          <a:lstStyle/>
          <a:p>
            <a:pPr lvl="0"/>
            <a:r>
              <a:rPr lang="en-US" dirty="0">
                <a:sym typeface="Spectral"/>
              </a:rPr>
              <a:t>Dollar dominance mostly unchanged. The Ukraine war was a turning point but changes are small</a:t>
            </a:r>
          </a:p>
        </p:txBody>
      </p:sp>
      <p:sp>
        <p:nvSpPr>
          <p:cNvPr id="23" name="Slide Number Placeholder 22">
            <a:extLst>
              <a:ext uri="{FF2B5EF4-FFF2-40B4-BE49-F238E27FC236}">
                <a16:creationId xmlns:a16="http://schemas.microsoft.com/office/drawing/2014/main" id="{BE282ABB-DD87-AD69-5CE2-D13053A55EEA}"/>
              </a:ext>
            </a:extLst>
          </p:cNvPr>
          <p:cNvSpPr>
            <a:spLocks noGrp="1"/>
          </p:cNvSpPr>
          <p:nvPr>
            <p:ph type="sldNum" sz="quarter" idx="12"/>
          </p:nvPr>
        </p:nvSpPr>
        <p:spPr/>
        <p:txBody>
          <a:bodyPr/>
          <a:lstStyle/>
          <a:p>
            <a:fld id="{0D521F11-246F-48A6-9F75-8F8484239A65}" type="slidenum">
              <a:rPr lang="en-US" smtClean="0"/>
              <a:t>26</a:t>
            </a:fld>
            <a:endParaRPr lang="en-US"/>
          </a:p>
        </p:txBody>
      </p:sp>
      <p:sp>
        <p:nvSpPr>
          <p:cNvPr id="21" name="TextBox 20">
            <a:extLst>
              <a:ext uri="{FF2B5EF4-FFF2-40B4-BE49-F238E27FC236}">
                <a16:creationId xmlns:a16="http://schemas.microsoft.com/office/drawing/2014/main" id="{61D1CB3C-59A1-D6C8-36D9-4D9D4FABA154}"/>
              </a:ext>
            </a:extLst>
          </p:cNvPr>
          <p:cNvSpPr txBox="1"/>
          <p:nvPr/>
        </p:nvSpPr>
        <p:spPr>
          <a:xfrm>
            <a:off x="571500" y="6290031"/>
            <a:ext cx="6299200" cy="443198"/>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solidFill>
                  <a:schemeClr val="accent6">
                    <a:lumMod val="10000"/>
                  </a:schemeClr>
                </a:solidFill>
              </a:rPr>
              <a:t>Source: </a:t>
            </a:r>
            <a:r>
              <a:rPr lang="fr-BE" dirty="0"/>
              <a:t>Boz, E., A. </a:t>
            </a:r>
            <a:r>
              <a:rPr lang="fr-BE" dirty="0" err="1"/>
              <a:t>Brüggen</a:t>
            </a:r>
            <a:r>
              <a:rPr lang="fr-BE" dirty="0"/>
              <a:t>, C. Casas, G. Georgiadis, G. Gopinath and A. Mehl (2026), “Patterns of </a:t>
            </a:r>
            <a:r>
              <a:rPr lang="fr-BE" dirty="0" err="1"/>
              <a:t>Invoicing</a:t>
            </a:r>
            <a:r>
              <a:rPr lang="fr-BE" dirty="0"/>
              <a:t> Currency in Global Trade in a </a:t>
            </a:r>
            <a:r>
              <a:rPr lang="fr-BE" dirty="0" err="1"/>
              <a:t>Fragmenting</a:t>
            </a:r>
            <a:r>
              <a:rPr lang="fr-BE" dirty="0"/>
              <a:t> World Economy”, Working Paper, April 2026</a:t>
            </a:r>
            <a:endParaRPr lang="en-US" dirty="0">
              <a:solidFill>
                <a:schemeClr val="accent6">
                  <a:lumMod val="10000"/>
                </a:schemeClr>
              </a:solidFill>
            </a:endParaRPr>
          </a:p>
        </p:txBody>
      </p:sp>
      <p:pic>
        <p:nvPicPr>
          <p:cNvPr id="8" name="Picture 7">
            <a:extLst>
              <a:ext uri="{FF2B5EF4-FFF2-40B4-BE49-F238E27FC236}">
                <a16:creationId xmlns:a16="http://schemas.microsoft.com/office/drawing/2014/main" id="{4820FE84-47E3-4821-CEB8-05D1A0D1ACC3}"/>
              </a:ext>
            </a:extLst>
          </p:cNvPr>
          <p:cNvPicPr>
            <a:picLocks noChangeAspect="1"/>
          </p:cNvPicPr>
          <p:nvPr/>
        </p:nvPicPr>
        <p:blipFill>
          <a:blip r:embed="rId3"/>
          <a:stretch>
            <a:fillRect/>
          </a:stretch>
        </p:blipFill>
        <p:spPr>
          <a:xfrm>
            <a:off x="3346704" y="2168317"/>
            <a:ext cx="5498592" cy="4108704"/>
          </a:xfrm>
          <a:prstGeom prst="rect">
            <a:avLst/>
          </a:prstGeom>
        </p:spPr>
      </p:pic>
      <p:sp>
        <p:nvSpPr>
          <p:cNvPr id="9" name="TextBox 8">
            <a:extLst>
              <a:ext uri="{FF2B5EF4-FFF2-40B4-BE49-F238E27FC236}">
                <a16:creationId xmlns:a16="http://schemas.microsoft.com/office/drawing/2014/main" id="{3F25AB23-99A7-7E29-5C22-1FDAB71CEDD5}"/>
              </a:ext>
            </a:extLst>
          </p:cNvPr>
          <p:cNvSpPr txBox="1"/>
          <p:nvPr/>
        </p:nvSpPr>
        <p:spPr>
          <a:xfrm>
            <a:off x="4459722" y="1562100"/>
            <a:ext cx="3272556" cy="830997"/>
          </a:xfrm>
          <a:prstGeom prst="rect">
            <a:avLst/>
          </a:prstGeom>
          <a:noFill/>
        </p:spPr>
        <p:txBody>
          <a:bodyPr wrap="square" rtlCol="0">
            <a:spAutoFit/>
          </a:bodyPr>
          <a:lstStyle/>
          <a:p>
            <a:pPr algn="ctr"/>
            <a:r>
              <a:rPr lang="fr-BE" sz="2400" b="1" dirty="0">
                <a:solidFill>
                  <a:schemeClr val="accent4"/>
                </a:solidFill>
                <a:latin typeface="+mn-lt"/>
              </a:rPr>
              <a:t>Renminbi </a:t>
            </a:r>
            <a:r>
              <a:rPr lang="fr-BE" sz="2400" b="1" dirty="0" err="1">
                <a:solidFill>
                  <a:schemeClr val="accent4"/>
                </a:solidFill>
                <a:latin typeface="+mn-lt"/>
              </a:rPr>
              <a:t>invoicing</a:t>
            </a:r>
            <a:r>
              <a:rPr lang="fr-BE" sz="2400" b="1" dirty="0">
                <a:solidFill>
                  <a:schemeClr val="accent4"/>
                </a:solidFill>
                <a:latin typeface="+mn-lt"/>
              </a:rPr>
              <a:t> </a:t>
            </a:r>
            <a:r>
              <a:rPr lang="fr-BE" sz="2400" b="1" dirty="0" err="1">
                <a:solidFill>
                  <a:schemeClr val="accent4"/>
                </a:solidFill>
                <a:latin typeface="+mn-lt"/>
              </a:rPr>
              <a:t>share</a:t>
            </a:r>
            <a:r>
              <a:rPr lang="fr-BE" sz="2400" b="1" dirty="0">
                <a:solidFill>
                  <a:schemeClr val="accent4"/>
                </a:solidFill>
                <a:latin typeface="+mn-lt"/>
              </a:rPr>
              <a:t> </a:t>
            </a:r>
            <a:r>
              <a:rPr lang="fr-BE" sz="2400" dirty="0">
                <a:solidFill>
                  <a:schemeClr val="accent4"/>
                </a:solidFill>
                <a:latin typeface="+mn-lt"/>
              </a:rPr>
              <a:t>(in %)</a:t>
            </a:r>
          </a:p>
        </p:txBody>
      </p:sp>
    </p:spTree>
    <p:extLst>
      <p:ext uri="{BB962C8B-B14F-4D97-AF65-F5344CB8AC3E}">
        <p14:creationId xmlns:p14="http://schemas.microsoft.com/office/powerpoint/2010/main" val="4214781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5DB189F-14B7-0304-5C31-A4ABFA1B375E}"/>
              </a:ext>
            </a:extLst>
          </p:cNvPr>
          <p:cNvSpPr>
            <a:spLocks noGrp="1"/>
          </p:cNvSpPr>
          <p:nvPr>
            <p:ph type="sldNum" sz="quarter" idx="12"/>
          </p:nvPr>
        </p:nvSpPr>
        <p:spPr/>
        <p:txBody>
          <a:bodyPr/>
          <a:lstStyle/>
          <a:p>
            <a:fld id="{0D521F11-246F-48A6-9F75-8F8484239A65}" type="slidenum">
              <a:rPr lang="en-US" smtClean="0"/>
              <a:t>27</a:t>
            </a:fld>
            <a:endParaRPr lang="en-US"/>
          </a:p>
        </p:txBody>
      </p:sp>
      <p:pic>
        <p:nvPicPr>
          <p:cNvPr id="9" name="Picture 8">
            <a:extLst>
              <a:ext uri="{FF2B5EF4-FFF2-40B4-BE49-F238E27FC236}">
                <a16:creationId xmlns:a16="http://schemas.microsoft.com/office/drawing/2014/main" id="{99FD869C-4D61-1B52-8B06-4C9CA8ED9DC3}"/>
              </a:ext>
            </a:extLst>
          </p:cNvPr>
          <p:cNvPicPr>
            <a:picLocks noChangeAspect="1"/>
          </p:cNvPicPr>
          <p:nvPr/>
        </p:nvPicPr>
        <p:blipFill>
          <a:blip r:embed="rId3"/>
          <a:stretch>
            <a:fillRect/>
          </a:stretch>
        </p:blipFill>
        <p:spPr>
          <a:xfrm>
            <a:off x="12691169" y="1488688"/>
            <a:ext cx="8447456" cy="3880624"/>
          </a:xfrm>
          <a:prstGeom prst="rect">
            <a:avLst/>
          </a:prstGeom>
        </p:spPr>
      </p:pic>
      <p:sp>
        <p:nvSpPr>
          <p:cNvPr id="2" name="Google Shape;70;p9">
            <a:extLst>
              <a:ext uri="{FF2B5EF4-FFF2-40B4-BE49-F238E27FC236}">
                <a16:creationId xmlns:a16="http://schemas.microsoft.com/office/drawing/2014/main" id="{FA741132-DD86-01E1-9BC0-79262269BED8}"/>
              </a:ext>
            </a:extLst>
          </p:cNvPr>
          <p:cNvSpPr txBox="1">
            <a:spLocks noGrp="1"/>
          </p:cNvSpPr>
          <p:nvPr>
            <p:ph type="title"/>
          </p:nvPr>
        </p:nvSpPr>
        <p:spPr>
          <a:xfrm>
            <a:off x="571500" y="501674"/>
            <a:ext cx="11049000" cy="886397"/>
          </a:xfrm>
        </p:spPr>
        <p:txBody>
          <a:bodyPr spcFirstLastPara="1" vert="horz" wrap="square" lIns="0" tIns="0" rIns="0" bIns="0" rtlCol="0" anchor="t" anchorCtr="0">
            <a:spAutoFit/>
          </a:bodyPr>
          <a:lstStyle/>
          <a:p>
            <a:pPr lvl="0"/>
            <a:r>
              <a:rPr lang="en-US" dirty="0">
                <a:sym typeface="Spectral"/>
              </a:rPr>
              <a:t>While imports from China have grown, renminbi invoicing remains tiny</a:t>
            </a:r>
          </a:p>
        </p:txBody>
      </p:sp>
      <p:sp>
        <p:nvSpPr>
          <p:cNvPr id="3" name="TextBox 2">
            <a:extLst>
              <a:ext uri="{FF2B5EF4-FFF2-40B4-BE49-F238E27FC236}">
                <a16:creationId xmlns:a16="http://schemas.microsoft.com/office/drawing/2014/main" id="{3DE76EF4-5589-82E5-84A9-BC0265987B81}"/>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Boz, Brüggen, Casas, Georgiadis, Gopinath, and Mehl (2026)</a:t>
            </a:r>
          </a:p>
        </p:txBody>
      </p:sp>
      <p:pic>
        <p:nvPicPr>
          <p:cNvPr id="6" name="Picture 5">
            <a:extLst>
              <a:ext uri="{FF2B5EF4-FFF2-40B4-BE49-F238E27FC236}">
                <a16:creationId xmlns:a16="http://schemas.microsoft.com/office/drawing/2014/main" id="{FDB428E7-003E-C544-096C-54BA71021FDF}"/>
              </a:ext>
            </a:extLst>
          </p:cNvPr>
          <p:cNvPicPr>
            <a:picLocks noChangeAspect="1"/>
          </p:cNvPicPr>
          <p:nvPr/>
        </p:nvPicPr>
        <p:blipFill>
          <a:blip r:embed="rId4"/>
          <a:stretch>
            <a:fillRect/>
          </a:stretch>
        </p:blipFill>
        <p:spPr>
          <a:xfrm>
            <a:off x="234156" y="1488688"/>
            <a:ext cx="11172779" cy="4788333"/>
          </a:xfrm>
          <a:prstGeom prst="rect">
            <a:avLst/>
          </a:prstGeom>
        </p:spPr>
      </p:pic>
    </p:spTree>
    <p:extLst>
      <p:ext uri="{BB962C8B-B14F-4D97-AF65-F5344CB8AC3E}">
        <p14:creationId xmlns:p14="http://schemas.microsoft.com/office/powerpoint/2010/main" val="3284050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a:extLst>
            <a:ext uri="{FF2B5EF4-FFF2-40B4-BE49-F238E27FC236}">
              <a16:creationId xmlns:a16="http://schemas.microsoft.com/office/drawing/2014/main" id="{8F5CB9E7-449A-4D80-1BB4-785116F914E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2F1729-E86A-6B47-0250-F78DB774DEC9}"/>
              </a:ext>
            </a:extLst>
          </p:cNvPr>
          <p:cNvSpPr>
            <a:spLocks noGrp="1"/>
          </p:cNvSpPr>
          <p:nvPr>
            <p:ph type="sldNum" sz="quarter" idx="12"/>
          </p:nvPr>
        </p:nvSpPr>
        <p:spPr/>
        <p:txBody>
          <a:bodyPr/>
          <a:lstStyle/>
          <a:p>
            <a:fld id="{0D521F11-246F-48A6-9F75-8F8484239A65}" type="slidenum">
              <a:rPr lang="en-US" smtClean="0"/>
              <a:t>28</a:t>
            </a:fld>
            <a:endParaRPr lang="en-US"/>
          </a:p>
        </p:txBody>
      </p:sp>
      <p:pic>
        <p:nvPicPr>
          <p:cNvPr id="8" name="Picture 7">
            <a:extLst>
              <a:ext uri="{FF2B5EF4-FFF2-40B4-BE49-F238E27FC236}">
                <a16:creationId xmlns:a16="http://schemas.microsoft.com/office/drawing/2014/main" id="{DB97676E-CB1F-BBEA-B918-4BBF7681122B}"/>
              </a:ext>
            </a:extLst>
          </p:cNvPr>
          <p:cNvPicPr>
            <a:picLocks noChangeAspect="1"/>
          </p:cNvPicPr>
          <p:nvPr/>
        </p:nvPicPr>
        <p:blipFill>
          <a:blip r:embed="rId2"/>
          <a:stretch>
            <a:fillRect/>
          </a:stretch>
        </p:blipFill>
        <p:spPr>
          <a:xfrm>
            <a:off x="12752294" y="1568482"/>
            <a:ext cx="7772400" cy="3721036"/>
          </a:xfrm>
          <a:prstGeom prst="rect">
            <a:avLst/>
          </a:prstGeom>
        </p:spPr>
      </p:pic>
      <p:sp>
        <p:nvSpPr>
          <p:cNvPr id="2" name="Google Shape;70;p9">
            <a:extLst>
              <a:ext uri="{FF2B5EF4-FFF2-40B4-BE49-F238E27FC236}">
                <a16:creationId xmlns:a16="http://schemas.microsoft.com/office/drawing/2014/main" id="{E4A0E4CC-71C0-DBD6-385C-722475615D02}"/>
              </a:ext>
            </a:extLst>
          </p:cNvPr>
          <p:cNvSpPr txBox="1">
            <a:spLocks noGrp="1"/>
          </p:cNvSpPr>
          <p:nvPr>
            <p:ph type="title"/>
          </p:nvPr>
        </p:nvSpPr>
        <p:spPr>
          <a:xfrm>
            <a:off x="568312" y="532794"/>
            <a:ext cx="11049000" cy="886397"/>
          </a:xfrm>
        </p:spPr>
        <p:txBody>
          <a:bodyPr spcFirstLastPara="1" vert="horz" wrap="square" lIns="0" tIns="0" rIns="0" bIns="0" rtlCol="0" anchor="t" anchorCtr="0">
            <a:spAutoFit/>
          </a:bodyPr>
          <a:lstStyle/>
          <a:p>
            <a:pPr lvl="0"/>
            <a:r>
              <a:rPr lang="en-US" dirty="0">
                <a:sym typeface="Spectral"/>
              </a:rPr>
              <a:t>Renminbi usage has especially climbed in trade with Asian countries, Russia, and Argentina</a:t>
            </a:r>
          </a:p>
        </p:txBody>
      </p:sp>
      <p:sp>
        <p:nvSpPr>
          <p:cNvPr id="3" name="TextBox 2">
            <a:extLst>
              <a:ext uri="{FF2B5EF4-FFF2-40B4-BE49-F238E27FC236}">
                <a16:creationId xmlns:a16="http://schemas.microsoft.com/office/drawing/2014/main" id="{87AAD644-45BA-D38F-61C8-D80E6ECD6D04}"/>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Boz, Brüggen, Casas, Georgiadis, Gopinath, and Mehl (2026)</a:t>
            </a:r>
          </a:p>
        </p:txBody>
      </p:sp>
      <p:pic>
        <p:nvPicPr>
          <p:cNvPr id="6" name="Picture 5">
            <a:extLst>
              <a:ext uri="{FF2B5EF4-FFF2-40B4-BE49-F238E27FC236}">
                <a16:creationId xmlns:a16="http://schemas.microsoft.com/office/drawing/2014/main" id="{23981EEC-78E3-F858-81B3-3134C4436636}"/>
              </a:ext>
            </a:extLst>
          </p:cNvPr>
          <p:cNvPicPr>
            <a:picLocks noChangeAspect="1"/>
          </p:cNvPicPr>
          <p:nvPr/>
        </p:nvPicPr>
        <p:blipFill>
          <a:blip r:embed="rId3"/>
          <a:stretch>
            <a:fillRect/>
          </a:stretch>
        </p:blipFill>
        <p:spPr>
          <a:xfrm>
            <a:off x="458999" y="1568482"/>
            <a:ext cx="10912026" cy="4676582"/>
          </a:xfrm>
          <a:prstGeom prst="rect">
            <a:avLst/>
          </a:prstGeom>
        </p:spPr>
      </p:pic>
    </p:spTree>
    <p:extLst>
      <p:ext uri="{BB962C8B-B14F-4D97-AF65-F5344CB8AC3E}">
        <p14:creationId xmlns:p14="http://schemas.microsoft.com/office/powerpoint/2010/main" val="2044011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a:extLst>
            <a:ext uri="{FF2B5EF4-FFF2-40B4-BE49-F238E27FC236}">
              <a16:creationId xmlns:a16="http://schemas.microsoft.com/office/drawing/2014/main" id="{EE667840-8F74-4F7E-EAD5-A23F036BB9A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CC688D-5814-05B7-A5F4-5493F58423A5}"/>
              </a:ext>
            </a:extLst>
          </p:cNvPr>
          <p:cNvSpPr>
            <a:spLocks noGrp="1"/>
          </p:cNvSpPr>
          <p:nvPr>
            <p:ph type="sldNum" sz="quarter" idx="12"/>
          </p:nvPr>
        </p:nvSpPr>
        <p:spPr/>
        <p:txBody>
          <a:bodyPr/>
          <a:lstStyle/>
          <a:p>
            <a:fld id="{0D521F11-246F-48A6-9F75-8F8484239A65}" type="slidenum">
              <a:rPr lang="en-US" smtClean="0"/>
              <a:t>29</a:t>
            </a:fld>
            <a:endParaRPr lang="en-US"/>
          </a:p>
        </p:txBody>
      </p:sp>
      <p:pic>
        <p:nvPicPr>
          <p:cNvPr id="2" name="Picture 1">
            <a:extLst>
              <a:ext uri="{FF2B5EF4-FFF2-40B4-BE49-F238E27FC236}">
                <a16:creationId xmlns:a16="http://schemas.microsoft.com/office/drawing/2014/main" id="{CAEE241B-DAB6-5695-8677-BC3297966DBF}"/>
              </a:ext>
            </a:extLst>
          </p:cNvPr>
          <p:cNvPicPr>
            <a:picLocks noChangeAspect="1"/>
          </p:cNvPicPr>
          <p:nvPr/>
        </p:nvPicPr>
        <p:blipFill>
          <a:blip r:embed="rId2"/>
          <a:stretch>
            <a:fillRect/>
          </a:stretch>
        </p:blipFill>
        <p:spPr>
          <a:xfrm>
            <a:off x="13105037" y="1178284"/>
            <a:ext cx="7772400" cy="4501429"/>
          </a:xfrm>
          <a:prstGeom prst="rect">
            <a:avLst/>
          </a:prstGeom>
        </p:spPr>
      </p:pic>
      <p:sp>
        <p:nvSpPr>
          <p:cNvPr id="3" name="Google Shape;70;p9">
            <a:extLst>
              <a:ext uri="{FF2B5EF4-FFF2-40B4-BE49-F238E27FC236}">
                <a16:creationId xmlns:a16="http://schemas.microsoft.com/office/drawing/2014/main" id="{8D529DBC-B06A-221A-127F-EE1C231801C0}"/>
              </a:ext>
            </a:extLst>
          </p:cNvPr>
          <p:cNvSpPr txBox="1">
            <a:spLocks noGrp="1"/>
          </p:cNvSpPr>
          <p:nvPr>
            <p:ph type="title"/>
          </p:nvPr>
        </p:nvSpPr>
        <p:spPr>
          <a:xfrm>
            <a:off x="568312" y="532794"/>
            <a:ext cx="11049000" cy="443198"/>
          </a:xfrm>
        </p:spPr>
        <p:txBody>
          <a:bodyPr spcFirstLastPara="1" vert="horz" wrap="square" lIns="0" tIns="0" rIns="0" bIns="0" rtlCol="0" anchor="t" anchorCtr="0">
            <a:spAutoFit/>
          </a:bodyPr>
          <a:lstStyle/>
          <a:p>
            <a:pPr lvl="0"/>
            <a:r>
              <a:rPr lang="en-US" dirty="0">
                <a:sym typeface="Spectral"/>
              </a:rPr>
              <a:t>Russian trade pivoted away from Europe and towards China</a:t>
            </a:r>
          </a:p>
        </p:txBody>
      </p:sp>
      <p:sp>
        <p:nvSpPr>
          <p:cNvPr id="5" name="TextBox 4">
            <a:extLst>
              <a:ext uri="{FF2B5EF4-FFF2-40B4-BE49-F238E27FC236}">
                <a16:creationId xmlns:a16="http://schemas.microsoft.com/office/drawing/2014/main" id="{F40F05A7-BD04-B393-C163-7375D59C6FF3}"/>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Boz, Brüggen, Casas, Georgiadis, Gopinath, and Mehl (2026)</a:t>
            </a:r>
          </a:p>
        </p:txBody>
      </p:sp>
      <p:pic>
        <p:nvPicPr>
          <p:cNvPr id="7" name="Picture 6">
            <a:extLst>
              <a:ext uri="{FF2B5EF4-FFF2-40B4-BE49-F238E27FC236}">
                <a16:creationId xmlns:a16="http://schemas.microsoft.com/office/drawing/2014/main" id="{1CBE9ADE-9D06-636B-781D-32743B483133}"/>
              </a:ext>
            </a:extLst>
          </p:cNvPr>
          <p:cNvPicPr>
            <a:picLocks noChangeAspect="1"/>
          </p:cNvPicPr>
          <p:nvPr/>
        </p:nvPicPr>
        <p:blipFill>
          <a:blip r:embed="rId3"/>
          <a:stretch>
            <a:fillRect/>
          </a:stretch>
        </p:blipFill>
        <p:spPr>
          <a:xfrm>
            <a:off x="366698" y="1408207"/>
            <a:ext cx="11096628" cy="4755697"/>
          </a:xfrm>
          <a:prstGeom prst="rect">
            <a:avLst/>
          </a:prstGeom>
        </p:spPr>
      </p:pic>
    </p:spTree>
    <p:extLst>
      <p:ext uri="{BB962C8B-B14F-4D97-AF65-F5344CB8AC3E}">
        <p14:creationId xmlns:p14="http://schemas.microsoft.com/office/powerpoint/2010/main" val="1196075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7818C"/>
        </a:solidFill>
        <a:effectLst/>
      </p:bgPr>
    </p:bg>
    <p:spTree>
      <p:nvGrpSpPr>
        <p:cNvPr id="1" name="">
          <a:extLst>
            <a:ext uri="{FF2B5EF4-FFF2-40B4-BE49-F238E27FC236}">
              <a16:creationId xmlns:a16="http://schemas.microsoft.com/office/drawing/2014/main" id="{CDB767D3-B5D9-CBEB-470A-641CF5E7F9D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59309C-32EB-B13E-6EB4-B50EA81DD0C6}"/>
              </a:ext>
            </a:extLst>
          </p:cNvPr>
          <p:cNvSpPr>
            <a:spLocks noGrp="1"/>
          </p:cNvSpPr>
          <p:nvPr>
            <p:ph type="sldNum" sz="quarter" idx="12"/>
          </p:nvPr>
        </p:nvSpPr>
        <p:spPr/>
        <p:txBody>
          <a:bodyPr/>
          <a:lstStyle/>
          <a:p>
            <a:fld id="{0D521F11-246F-48A6-9F75-8F8484239A65}" type="slidenum">
              <a:rPr lang="en-US" smtClean="0"/>
              <a:t>30</a:t>
            </a:fld>
            <a:endParaRPr lang="en-US"/>
          </a:p>
        </p:txBody>
      </p:sp>
      <p:sp>
        <p:nvSpPr>
          <p:cNvPr id="2" name="TextBox 1">
            <a:extLst>
              <a:ext uri="{FF2B5EF4-FFF2-40B4-BE49-F238E27FC236}">
                <a16:creationId xmlns:a16="http://schemas.microsoft.com/office/drawing/2014/main" id="{E9A9C3D8-1D81-0048-3390-A67EB7AED676}"/>
              </a:ext>
            </a:extLst>
          </p:cNvPr>
          <p:cNvSpPr txBox="1"/>
          <p:nvPr/>
        </p:nvSpPr>
        <p:spPr>
          <a:xfrm>
            <a:off x="1524000" y="3105835"/>
            <a:ext cx="9144000" cy="646331"/>
          </a:xfrm>
          <a:prstGeom prst="rect">
            <a:avLst/>
          </a:prstGeom>
          <a:noFill/>
        </p:spPr>
        <p:txBody>
          <a:bodyPr wrap="square" rtlCol="0">
            <a:spAutoFit/>
          </a:bodyPr>
          <a:lstStyle/>
          <a:p>
            <a:pPr marL="0" indent="0" algn="ctr">
              <a:buClrTx/>
              <a:buNone/>
            </a:pPr>
            <a:r>
              <a:rPr lang="en-US" sz="3600" b="1" dirty="0">
                <a:solidFill>
                  <a:schemeClr val="bg1"/>
                </a:solidFill>
              </a:rPr>
              <a:t>III. Financial Risks of this Third Wave?</a:t>
            </a:r>
          </a:p>
        </p:txBody>
      </p:sp>
    </p:spTree>
    <p:extLst>
      <p:ext uri="{BB962C8B-B14F-4D97-AF65-F5344CB8AC3E}">
        <p14:creationId xmlns:p14="http://schemas.microsoft.com/office/powerpoint/2010/main" val="2117124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D4C2-0DA8-71A9-559D-56AFBFC931CD}"/>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866B1BEF-BC6B-8781-2BCD-D557934B18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7C3707-4C33-96B0-5073-7BB8FDEFA9FD}"/>
              </a:ext>
            </a:extLst>
          </p:cNvPr>
          <p:cNvSpPr>
            <a:spLocks noGrp="1"/>
          </p:cNvSpPr>
          <p:nvPr>
            <p:ph type="sldNum" sz="quarter" idx="12"/>
          </p:nvPr>
        </p:nvSpPr>
        <p:spPr/>
        <p:txBody>
          <a:bodyPr/>
          <a:lstStyle/>
          <a:p>
            <a:fld id="{0D521F11-246F-48A6-9F75-8F8484239A65}" type="slidenum">
              <a:rPr lang="en-US" smtClean="0"/>
              <a:t>31</a:t>
            </a:fld>
            <a:endParaRPr lang="en-US"/>
          </a:p>
        </p:txBody>
      </p:sp>
      <p:sp>
        <p:nvSpPr>
          <p:cNvPr id="5" name="Text Placeholder 4">
            <a:extLst>
              <a:ext uri="{FF2B5EF4-FFF2-40B4-BE49-F238E27FC236}">
                <a16:creationId xmlns:a16="http://schemas.microsoft.com/office/drawing/2014/main" id="{41A72BE4-0405-6460-1F6C-E73FB174724A}"/>
              </a:ext>
            </a:extLst>
          </p:cNvPr>
          <p:cNvSpPr>
            <a:spLocks noGrp="1"/>
          </p:cNvSpPr>
          <p:nvPr>
            <p:ph type="body" sz="quarter" idx="26"/>
          </p:nvPr>
        </p:nvSpPr>
        <p:spPr/>
        <p:txBody>
          <a:bodyPr/>
          <a:lstStyle/>
          <a:p>
            <a:endParaRPr lang="en-US"/>
          </a:p>
        </p:txBody>
      </p:sp>
      <p:sp>
        <p:nvSpPr>
          <p:cNvPr id="8" name="Rectangle 7">
            <a:extLst>
              <a:ext uri="{FF2B5EF4-FFF2-40B4-BE49-F238E27FC236}">
                <a16:creationId xmlns:a16="http://schemas.microsoft.com/office/drawing/2014/main" id="{ADFC5B1C-68FD-A38E-3FDC-4DCF884C9FC9}"/>
              </a:ext>
            </a:extLst>
          </p:cNvPr>
          <p:cNvSpPr/>
          <p:nvPr/>
        </p:nvSpPr>
        <p:spPr>
          <a:xfrm>
            <a:off x="571500" y="2529840"/>
            <a:ext cx="10513060" cy="1798320"/>
          </a:xfrm>
          <a:prstGeom prst="rect">
            <a:avLst/>
          </a:prstGeom>
          <a:solidFill>
            <a:schemeClr val="accent2">
              <a:lumMod val="40000"/>
              <a:lumOff val="60000"/>
            </a:schemeClr>
          </a:solidFill>
          <a:ln w="9525">
            <a:noFill/>
          </a:ln>
          <a:effectLst>
            <a:outerShdw blurRad="50800" dist="38100" dir="2700000" algn="tl" rotWithShape="0">
              <a:prstClr val="black">
                <a:alpha val="40000"/>
              </a:prstClr>
            </a:outerShdw>
          </a:effectLst>
        </p:spPr>
        <p:txBody>
          <a:bodyPr vert="horz" lIns="640080" tIns="182880" rIns="1188720" bIns="182880" rtlCol="0" anchor="ctr">
            <a:noAutofit/>
          </a:bodyPr>
          <a:lstStyle/>
          <a:p>
            <a:pPr algn="r">
              <a:spcAft>
                <a:spcPts val="600"/>
              </a:spcAft>
            </a:pPr>
            <a:r>
              <a:rPr lang="en-US" sz="2400" b="1" noProof="0" dirty="0">
                <a:solidFill>
                  <a:schemeClr val="accent4"/>
                </a:solidFill>
              </a:rPr>
              <a:t>Net International Investment Position (NIIP) </a:t>
            </a:r>
          </a:p>
          <a:p>
            <a:pPr algn="r">
              <a:spcAft>
                <a:spcPts val="600"/>
              </a:spcAft>
            </a:pPr>
            <a:r>
              <a:rPr lang="en-US" sz="2400" noProof="0" dirty="0">
                <a:solidFill>
                  <a:schemeClr val="accent4"/>
                </a:solidFill>
              </a:rPr>
              <a:t>= External assets – external liabilities </a:t>
            </a:r>
          </a:p>
          <a:p>
            <a:pPr algn="r">
              <a:spcAft>
                <a:spcPts val="600"/>
              </a:spcAft>
            </a:pPr>
            <a:r>
              <a:rPr lang="en-US" sz="2400" noProof="0" dirty="0">
                <a:solidFill>
                  <a:schemeClr val="accent4"/>
                </a:solidFill>
              </a:rPr>
              <a:t>= cumulative CA + cumulative KA </a:t>
            </a:r>
            <a:r>
              <a:rPr lang="en-US" sz="2400" noProof="0" dirty="0">
                <a:solidFill>
                  <a:srgbClr val="07818C"/>
                </a:solidFill>
              </a:rPr>
              <a:t>+ valuation effects</a:t>
            </a:r>
          </a:p>
        </p:txBody>
      </p:sp>
    </p:spTree>
    <p:extLst>
      <p:ext uri="{BB962C8B-B14F-4D97-AF65-F5344CB8AC3E}">
        <p14:creationId xmlns:p14="http://schemas.microsoft.com/office/powerpoint/2010/main" val="3721185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E4174275-DFD9-961C-ED39-516D8642FEB0}"/>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77EDE113-64DB-1A27-A357-9C2C8ADFC18D}"/>
              </a:ext>
            </a:extLst>
          </p:cNvPr>
          <p:cNvSpPr txBox="1">
            <a:spLocks noGrp="1"/>
          </p:cNvSpPr>
          <p:nvPr>
            <p:ph type="title"/>
          </p:nvPr>
        </p:nvSpPr>
        <p:spPr>
          <a:xfrm>
            <a:off x="571500" y="511529"/>
            <a:ext cx="11049000" cy="886397"/>
          </a:xfrm>
        </p:spPr>
        <p:txBody>
          <a:bodyPr spcFirstLastPara="1" vert="horz" wrap="square" lIns="0" tIns="0" rIns="0" bIns="0" rtlCol="0" anchor="t" anchorCtr="0">
            <a:spAutoFit/>
          </a:bodyPr>
          <a:lstStyle/>
          <a:p>
            <a:pPr lvl="0"/>
            <a:r>
              <a:rPr lang="en-US" dirty="0">
                <a:sym typeface="Spectral"/>
              </a:rPr>
              <a:t>The recent deterioration in US NIIP has little to do with trade deficits</a:t>
            </a:r>
          </a:p>
        </p:txBody>
      </p:sp>
      <p:sp>
        <p:nvSpPr>
          <p:cNvPr id="23" name="Slide Number Placeholder 22">
            <a:extLst>
              <a:ext uri="{FF2B5EF4-FFF2-40B4-BE49-F238E27FC236}">
                <a16:creationId xmlns:a16="http://schemas.microsoft.com/office/drawing/2014/main" id="{8BE03E94-D600-B67E-7CA0-A9C4675B3329}"/>
              </a:ext>
            </a:extLst>
          </p:cNvPr>
          <p:cNvSpPr>
            <a:spLocks noGrp="1"/>
          </p:cNvSpPr>
          <p:nvPr>
            <p:ph type="sldNum" sz="quarter" idx="12"/>
          </p:nvPr>
        </p:nvSpPr>
        <p:spPr/>
        <p:txBody>
          <a:bodyPr/>
          <a:lstStyle/>
          <a:p>
            <a:fld id="{0D521F11-246F-48A6-9F75-8F8484239A65}" type="slidenum">
              <a:rPr lang="en-US" smtClean="0"/>
              <a:t>32</a:t>
            </a:fld>
            <a:endParaRPr lang="en-US"/>
          </a:p>
        </p:txBody>
      </p:sp>
      <p:graphicFrame>
        <p:nvGraphicFramePr>
          <p:cNvPr id="2" name="Chart 1">
            <a:extLst>
              <a:ext uri="{FF2B5EF4-FFF2-40B4-BE49-F238E27FC236}">
                <a16:creationId xmlns:a16="http://schemas.microsoft.com/office/drawing/2014/main" id="{A820652E-09C3-46B7-A69C-82316F3837EF}"/>
              </a:ext>
            </a:extLst>
          </p:cNvPr>
          <p:cNvGraphicFramePr>
            <a:graphicFrameLocks/>
          </p:cNvGraphicFramePr>
          <p:nvPr>
            <p:extLst>
              <p:ext uri="{D42A27DB-BD31-4B8C-83A1-F6EECF244321}">
                <p14:modId xmlns:p14="http://schemas.microsoft.com/office/powerpoint/2010/main" val="3834106565"/>
              </p:ext>
            </p:extLst>
          </p:nvPr>
        </p:nvGraphicFramePr>
        <p:xfrm>
          <a:off x="571500" y="1483658"/>
          <a:ext cx="9156700" cy="463891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C504CC5E-AB20-2548-772F-BA9C89F52091}"/>
              </a:ext>
            </a:extLst>
          </p:cNvPr>
          <p:cNvSpPr txBox="1"/>
          <p:nvPr/>
        </p:nvSpPr>
        <p:spPr>
          <a:xfrm>
            <a:off x="9743932" y="2202991"/>
            <a:ext cx="1950228" cy="2985433"/>
          </a:xfrm>
          <a:prstGeom prst="rect">
            <a:avLst/>
          </a:prstGeom>
          <a:solidFill>
            <a:schemeClr val="tx2">
              <a:lumMod val="10000"/>
              <a:lumOff val="90000"/>
            </a:schemeClr>
          </a:solidFill>
          <a:ln>
            <a:solidFill>
              <a:schemeClr val="accent2">
                <a:lumMod val="75000"/>
              </a:schemeClr>
            </a:solidFill>
          </a:ln>
          <a:effectLst>
            <a:outerShdw blurRad="50800" dist="38100" dir="2700000" algn="tl" rotWithShape="0">
              <a:prstClr val="black">
                <a:alpha val="40000"/>
              </a:prstClr>
            </a:outerShdw>
          </a:effectLst>
        </p:spPr>
        <p:txBody>
          <a:bodyPr wrap="square" anchor="ctr" anchorCtr="0">
            <a:spAutoFit/>
          </a:bodyPr>
          <a:lstStyle/>
          <a:p>
            <a:pPr marR="0" lvl="0" algn="ctr" defTabSz="685783" rtl="0" eaLnBrk="1" fontAlgn="auto" latinLnBrk="0" hangingPunct="1">
              <a:lnSpc>
                <a:spcPct val="100000"/>
              </a:lnSpc>
              <a:spcBef>
                <a:spcPts val="0"/>
              </a:spcBef>
              <a:spcAft>
                <a:spcPts val="0"/>
              </a:spcAft>
              <a:buClrTx/>
              <a:buSzTx/>
              <a:tabLst/>
              <a:defRPr/>
            </a:pPr>
            <a:r>
              <a:rPr lang="en-US" sz="4400" i="0" u="none" strike="noStrike" kern="1200" baseline="0" dirty="0">
                <a:solidFill>
                  <a:schemeClr val="tx1"/>
                </a:solidFill>
                <a:effectLst/>
                <a:latin typeface="+mn-lt"/>
                <a:ea typeface="+mn-ea"/>
                <a:cs typeface="Arial"/>
              </a:rPr>
              <a:t>61% </a:t>
            </a:r>
          </a:p>
          <a:p>
            <a:pPr marR="0" lvl="0" algn="ctr" defTabSz="685783" rtl="0" eaLnBrk="1" fontAlgn="auto" latinLnBrk="0" hangingPunct="1">
              <a:lnSpc>
                <a:spcPct val="100000"/>
              </a:lnSpc>
              <a:spcBef>
                <a:spcPts val="0"/>
              </a:spcBef>
              <a:spcAft>
                <a:spcPts val="0"/>
              </a:spcAft>
              <a:buClrTx/>
              <a:buSzTx/>
              <a:tabLst/>
              <a:defRPr/>
            </a:pPr>
            <a:r>
              <a:rPr lang="en-US" sz="2400" i="0" u="none" strike="noStrike" kern="1200" baseline="0" dirty="0">
                <a:solidFill>
                  <a:schemeClr val="tx1"/>
                </a:solidFill>
                <a:effectLst/>
                <a:latin typeface="+mn-lt"/>
                <a:ea typeface="+mn-ea"/>
                <a:cs typeface="Arial"/>
              </a:rPr>
              <a:t>of the deterioration in NIIP driven by valuation effects since GFC</a:t>
            </a:r>
          </a:p>
        </p:txBody>
      </p:sp>
      <p:sp>
        <p:nvSpPr>
          <p:cNvPr id="4" name="TextBox 3">
            <a:extLst>
              <a:ext uri="{FF2B5EF4-FFF2-40B4-BE49-F238E27FC236}">
                <a16:creationId xmlns:a16="http://schemas.microsoft.com/office/drawing/2014/main" id="{914B963B-2410-9F7F-1EE3-E1BBC8A3D8BD}"/>
              </a:ext>
            </a:extLst>
          </p:cNvPr>
          <p:cNvSpPr txBox="1"/>
          <p:nvPr/>
        </p:nvSpPr>
        <p:spPr>
          <a:xfrm>
            <a:off x="587388" y="6175937"/>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US Treasury, Federal Reserve</a:t>
            </a:r>
          </a:p>
        </p:txBody>
      </p:sp>
    </p:spTree>
    <p:extLst>
      <p:ext uri="{BB962C8B-B14F-4D97-AF65-F5344CB8AC3E}">
        <p14:creationId xmlns:p14="http://schemas.microsoft.com/office/powerpoint/2010/main" val="761954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28EEC708-D62E-E1B3-08F7-313C363CE9CD}"/>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1CB111B6-09B9-010F-5F2A-6507A68AB88A}"/>
              </a:ext>
            </a:extLst>
          </p:cNvPr>
          <p:cNvSpPr txBox="1">
            <a:spLocks noGrp="1"/>
          </p:cNvSpPr>
          <p:nvPr>
            <p:ph type="title"/>
          </p:nvPr>
        </p:nvSpPr>
        <p:spPr>
          <a:xfrm>
            <a:off x="571500" y="511529"/>
            <a:ext cx="11049000" cy="886397"/>
          </a:xfrm>
        </p:spPr>
        <p:txBody>
          <a:bodyPr spcFirstLastPara="1" vert="horz" wrap="square" lIns="0" tIns="0" rIns="0" bIns="0" rtlCol="0" anchor="t" anchorCtr="0">
            <a:spAutoFit/>
          </a:bodyPr>
          <a:lstStyle/>
          <a:p>
            <a:pPr lvl="0"/>
            <a:r>
              <a:rPr lang="en-US" dirty="0">
                <a:sym typeface="Spectral"/>
              </a:rPr>
              <a:t>Sources of financial fragility: </a:t>
            </a:r>
            <a:r>
              <a:rPr lang="en-US" dirty="0">
                <a:solidFill>
                  <a:schemeClr val="tx1">
                    <a:lumMod val="50000"/>
                    <a:lumOff val="50000"/>
                  </a:schemeClr>
                </a:solidFill>
                <a:sym typeface="Spectral"/>
              </a:rPr>
              <a:t>concentrated exposure to US assets</a:t>
            </a:r>
          </a:p>
        </p:txBody>
      </p:sp>
      <p:sp>
        <p:nvSpPr>
          <p:cNvPr id="23" name="Slide Number Placeholder 22">
            <a:extLst>
              <a:ext uri="{FF2B5EF4-FFF2-40B4-BE49-F238E27FC236}">
                <a16:creationId xmlns:a16="http://schemas.microsoft.com/office/drawing/2014/main" id="{7B12DFDC-B409-D03C-F1BB-4960E4445A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D521F11-246F-48A6-9F75-8F8484239A65}" type="slidenum">
              <a:rPr kumimoji="0" lang="en-US" sz="600" b="0" i="0" u="none" strike="noStrike" kern="0" cap="none" spc="100" normalizeH="0" baseline="0" noProof="0" smtClean="0">
                <a:ln>
                  <a:noFill/>
                </a:ln>
                <a:solidFill>
                  <a:srgbClr val="002540"/>
                </a:solidFill>
                <a:effectLst/>
                <a:uLnTx/>
                <a:uFillTx/>
                <a:latin typeface="Season Sans"/>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600" b="0" i="0" u="none" strike="noStrike" kern="0" cap="none" spc="100" normalizeH="0" baseline="0" noProof="0">
              <a:ln>
                <a:noFill/>
              </a:ln>
              <a:solidFill>
                <a:srgbClr val="002540"/>
              </a:solidFill>
              <a:effectLst/>
              <a:uLnTx/>
              <a:uFillTx/>
              <a:latin typeface="Season Sans"/>
              <a:cs typeface="Arial"/>
              <a:sym typeface="Arial"/>
            </a:endParaRPr>
          </a:p>
        </p:txBody>
      </p:sp>
      <p:sp>
        <p:nvSpPr>
          <p:cNvPr id="4" name="TextBox 3">
            <a:extLst>
              <a:ext uri="{FF2B5EF4-FFF2-40B4-BE49-F238E27FC236}">
                <a16:creationId xmlns:a16="http://schemas.microsoft.com/office/drawing/2014/main" id="{035F8F44-AFA6-917E-FD3A-38FA689E622F}"/>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US Treasury</a:t>
            </a:r>
          </a:p>
        </p:txBody>
      </p:sp>
      <p:sp>
        <p:nvSpPr>
          <p:cNvPr id="3" name="TextBox 2">
            <a:extLst>
              <a:ext uri="{FF2B5EF4-FFF2-40B4-BE49-F238E27FC236}">
                <a16:creationId xmlns:a16="http://schemas.microsoft.com/office/drawing/2014/main" id="{7CC949C1-B272-8035-295A-0FE77087D2BA}"/>
              </a:ext>
            </a:extLst>
          </p:cNvPr>
          <p:cNvSpPr txBox="1"/>
          <p:nvPr/>
        </p:nvSpPr>
        <p:spPr>
          <a:xfrm>
            <a:off x="9728022" y="2210321"/>
            <a:ext cx="2286000" cy="2616101"/>
          </a:xfrm>
          <a:prstGeom prst="rect">
            <a:avLst/>
          </a:prstGeom>
          <a:solidFill>
            <a:schemeClr val="tx2">
              <a:lumMod val="10000"/>
              <a:lumOff val="90000"/>
            </a:schemeClr>
          </a:solidFill>
          <a:ln>
            <a:solidFill>
              <a:schemeClr val="accent2">
                <a:lumMod val="75000"/>
              </a:schemeClr>
            </a:solidFill>
          </a:ln>
          <a:effectLst>
            <a:outerShdw blurRad="50800" dist="38100" dir="2700000" algn="tl" rotWithShape="0">
              <a:prstClr val="black">
                <a:alpha val="40000"/>
              </a:prstClr>
            </a:outerShdw>
          </a:effectLst>
        </p:spPr>
        <p:txBody>
          <a:bodyPr wrap="square" anchor="ctr" anchorCtr="0">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rgbClr val="002540"/>
                </a:solidFill>
                <a:effectLst/>
                <a:uLnTx/>
                <a:uFillTx/>
                <a:latin typeface="Season Sans"/>
                <a:ea typeface="+mn-ea"/>
                <a:cs typeface="Arial"/>
                <a:sym typeface="Arial"/>
              </a:rPr>
              <a:t>$33.9tn </a:t>
            </a:r>
          </a:p>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srgbClr val="002540"/>
                </a:solidFill>
                <a:effectLst/>
                <a:uLnTx/>
                <a:uFillTx/>
                <a:latin typeface="Season Sans"/>
                <a:ea typeface="+mn-ea"/>
                <a:cs typeface="Arial"/>
                <a:sym typeface="Arial"/>
              </a:rPr>
              <a:t>(36% of world GDP excl. US) </a:t>
            </a:r>
          </a:p>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540"/>
                </a:solidFill>
                <a:effectLst/>
                <a:uLnTx/>
                <a:uFillTx/>
                <a:latin typeface="Season Sans"/>
                <a:ea typeface="+mn-ea"/>
                <a:cs typeface="Arial"/>
                <a:sym typeface="Arial"/>
              </a:rPr>
              <a:t>Gross foreign holdings of US equities</a:t>
            </a:r>
          </a:p>
        </p:txBody>
      </p:sp>
      <p:graphicFrame>
        <p:nvGraphicFramePr>
          <p:cNvPr id="5" name="Chart 4">
            <a:extLst>
              <a:ext uri="{FF2B5EF4-FFF2-40B4-BE49-F238E27FC236}">
                <a16:creationId xmlns:a16="http://schemas.microsoft.com/office/drawing/2014/main" id="{9A91CA64-BA54-4074-8755-6BBCB5D66C4C}"/>
              </a:ext>
            </a:extLst>
          </p:cNvPr>
          <p:cNvGraphicFramePr>
            <a:graphicFrameLocks/>
          </p:cNvGraphicFramePr>
          <p:nvPr/>
        </p:nvGraphicFramePr>
        <p:xfrm>
          <a:off x="571500" y="1562100"/>
          <a:ext cx="9156521" cy="4457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53238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4891EB6E-9646-42C8-54CE-37941070FEB2}"/>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619D978D-7500-D606-3201-ABD97BBE66F2}"/>
              </a:ext>
            </a:extLst>
          </p:cNvPr>
          <p:cNvSpPr txBox="1">
            <a:spLocks noGrp="1"/>
          </p:cNvSpPr>
          <p:nvPr>
            <p:ph type="title"/>
          </p:nvPr>
        </p:nvSpPr>
        <p:spPr>
          <a:xfrm>
            <a:off x="571500" y="511529"/>
            <a:ext cx="11049000" cy="886397"/>
          </a:xfrm>
        </p:spPr>
        <p:txBody>
          <a:bodyPr spcFirstLastPara="1" vert="horz" wrap="square" lIns="0" tIns="0" rIns="0" bIns="0" rtlCol="0" anchor="t" anchorCtr="0">
            <a:spAutoFit/>
          </a:bodyPr>
          <a:lstStyle/>
          <a:p>
            <a:pPr lvl="0"/>
            <a:r>
              <a:rPr lang="en-US" dirty="0">
                <a:sym typeface="Spectral"/>
              </a:rPr>
              <a:t>Sources of financial fragility: </a:t>
            </a:r>
            <a:r>
              <a:rPr lang="en-US" dirty="0">
                <a:solidFill>
                  <a:schemeClr val="tx1">
                    <a:lumMod val="50000"/>
                    <a:lumOff val="50000"/>
                  </a:schemeClr>
                </a:solidFill>
                <a:sym typeface="Spectral"/>
              </a:rPr>
              <a:t>rising US government indebtedness</a:t>
            </a:r>
          </a:p>
        </p:txBody>
      </p:sp>
      <p:sp>
        <p:nvSpPr>
          <p:cNvPr id="23" name="Slide Number Placeholder 22">
            <a:extLst>
              <a:ext uri="{FF2B5EF4-FFF2-40B4-BE49-F238E27FC236}">
                <a16:creationId xmlns:a16="http://schemas.microsoft.com/office/drawing/2014/main" id="{30C168D3-93E3-29FE-ACAE-665E43CD0637}"/>
              </a:ext>
            </a:extLst>
          </p:cNvPr>
          <p:cNvSpPr>
            <a:spLocks noGrp="1"/>
          </p:cNvSpPr>
          <p:nvPr>
            <p:ph type="sldNum" sz="quarter" idx="12"/>
          </p:nvPr>
        </p:nvSpPr>
        <p:spPr/>
        <p:txBody>
          <a:bodyPr/>
          <a:lstStyle/>
          <a:p>
            <a:fld id="{0D521F11-246F-48A6-9F75-8F8484239A65}" type="slidenum">
              <a:rPr lang="en-US" smtClean="0"/>
              <a:t>34</a:t>
            </a:fld>
            <a:endParaRPr lang="en-US"/>
          </a:p>
        </p:txBody>
      </p:sp>
      <p:sp>
        <p:nvSpPr>
          <p:cNvPr id="7" name="TextBox 6">
            <a:extLst>
              <a:ext uri="{FF2B5EF4-FFF2-40B4-BE49-F238E27FC236}">
                <a16:creationId xmlns:a16="http://schemas.microsoft.com/office/drawing/2014/main" id="{35E1AAEE-B8EB-49EC-83C0-2A487968A5F1}"/>
              </a:ext>
            </a:extLst>
          </p:cNvPr>
          <p:cNvSpPr txBox="1"/>
          <p:nvPr/>
        </p:nvSpPr>
        <p:spPr>
          <a:xfrm>
            <a:off x="9323030" y="1520949"/>
            <a:ext cx="2289683" cy="2462213"/>
          </a:xfrm>
          <a:prstGeom prst="rect">
            <a:avLst/>
          </a:prstGeom>
          <a:solidFill>
            <a:schemeClr val="tx2">
              <a:lumMod val="10000"/>
              <a:lumOff val="90000"/>
            </a:schemeClr>
          </a:solidFill>
          <a:ln>
            <a:solidFill>
              <a:schemeClr val="accent2">
                <a:lumMod val="75000"/>
              </a:schemeClr>
            </a:solidFill>
          </a:ln>
          <a:effectLst>
            <a:outerShdw blurRad="50800" dist="38100" dir="2700000" algn="tl" rotWithShape="0">
              <a:prstClr val="black">
                <a:alpha val="40000"/>
              </a:prstClr>
            </a:outerShdw>
          </a:effectLst>
        </p:spPr>
        <p:txBody>
          <a:bodyPr wrap="square" lIns="0" tIns="0" rIns="0" bIns="0" anchor="ctr" anchorCtr="0">
            <a:spAutoFit/>
          </a:bodyPr>
          <a:lstStyle/>
          <a:p>
            <a:pPr algn="ctr" defTabSz="685783">
              <a:buClrTx/>
              <a:defRPr/>
            </a:pPr>
            <a:r>
              <a:rPr lang="en-US" sz="4000" kern="1200" dirty="0">
                <a:solidFill>
                  <a:schemeClr val="tx1"/>
                </a:solidFill>
                <a:latin typeface="+mn-lt"/>
                <a:ea typeface="+mn-ea"/>
              </a:rPr>
              <a:t>54%</a:t>
            </a:r>
          </a:p>
          <a:p>
            <a:pPr algn="ctr" defTabSz="685783">
              <a:buClrTx/>
              <a:defRPr/>
            </a:pPr>
            <a:r>
              <a:rPr lang="en-US" sz="2400" kern="1200" dirty="0">
                <a:solidFill>
                  <a:schemeClr val="tx1"/>
                </a:solidFill>
                <a:latin typeface="+mn-lt"/>
                <a:ea typeface="+mn-ea"/>
              </a:rPr>
              <a:t>Share of gross foreign inflows into US government debt since 2007</a:t>
            </a:r>
          </a:p>
        </p:txBody>
      </p:sp>
      <p:graphicFrame>
        <p:nvGraphicFramePr>
          <p:cNvPr id="2" name="Chart 1">
            <a:extLst>
              <a:ext uri="{FF2B5EF4-FFF2-40B4-BE49-F238E27FC236}">
                <a16:creationId xmlns:a16="http://schemas.microsoft.com/office/drawing/2014/main" id="{2793C6ED-C867-3F7A-6C2D-8E1E68107F51}"/>
              </a:ext>
            </a:extLst>
          </p:cNvPr>
          <p:cNvGraphicFramePr>
            <a:graphicFrameLocks/>
          </p:cNvGraphicFramePr>
          <p:nvPr/>
        </p:nvGraphicFramePr>
        <p:xfrm>
          <a:off x="571500" y="1714500"/>
          <a:ext cx="7810500" cy="434399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A6A676F-1232-407D-C21A-71E0D8FFAD7D}"/>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Federal Reserve, FRED</a:t>
            </a:r>
          </a:p>
        </p:txBody>
      </p:sp>
      <p:sp>
        <p:nvSpPr>
          <p:cNvPr id="6" name="TextBox 5">
            <a:extLst>
              <a:ext uri="{FF2B5EF4-FFF2-40B4-BE49-F238E27FC236}">
                <a16:creationId xmlns:a16="http://schemas.microsoft.com/office/drawing/2014/main" id="{FC0A812D-84A6-C99E-B9BD-22B940D0F5A4}"/>
              </a:ext>
            </a:extLst>
          </p:cNvPr>
          <p:cNvSpPr txBox="1"/>
          <p:nvPr/>
        </p:nvSpPr>
        <p:spPr>
          <a:xfrm>
            <a:off x="9330817" y="4064853"/>
            <a:ext cx="2289683" cy="1828800"/>
          </a:xfrm>
          <a:prstGeom prst="rect">
            <a:avLst/>
          </a:prstGeom>
          <a:solidFill>
            <a:schemeClr val="tx2">
              <a:lumMod val="10000"/>
              <a:lumOff val="90000"/>
            </a:schemeClr>
          </a:solidFill>
          <a:ln>
            <a:solidFill>
              <a:schemeClr val="accent2">
                <a:lumMod val="75000"/>
              </a:schemeClr>
            </a:solidFill>
          </a:ln>
          <a:effectLst>
            <a:outerShdw blurRad="50800" dist="38100" dir="2700000" algn="tl" rotWithShape="0">
              <a:prstClr val="black">
                <a:alpha val="40000"/>
              </a:prstClr>
            </a:outerShdw>
          </a:effectLst>
        </p:spPr>
        <p:txBody>
          <a:bodyPr wrap="square" tIns="0" bIns="0" anchor="b" anchorCtr="0">
            <a:noAutofit/>
          </a:bodyPr>
          <a:lstStyle/>
          <a:p>
            <a:pPr defTabSz="685783">
              <a:buClrTx/>
              <a:defRPr/>
            </a:pPr>
            <a:r>
              <a:rPr lang="en-US" sz="2400" kern="1200" dirty="0">
                <a:solidFill>
                  <a:schemeClr val="tx1"/>
                </a:solidFill>
                <a:latin typeface="+mn-lt"/>
                <a:ea typeface="+mn-ea"/>
              </a:rPr>
              <a:t>Levered intermediation migrated to NBFIs</a:t>
            </a:r>
          </a:p>
        </p:txBody>
      </p:sp>
      <p:pic>
        <p:nvPicPr>
          <p:cNvPr id="10" name="Graphic 9" descr="Bank outline">
            <a:extLst>
              <a:ext uri="{FF2B5EF4-FFF2-40B4-BE49-F238E27FC236}">
                <a16:creationId xmlns:a16="http://schemas.microsoft.com/office/drawing/2014/main" id="{5F894E88-7AA6-DAF4-81C5-D967154C9F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85987" y="4018937"/>
            <a:ext cx="826726" cy="826726"/>
          </a:xfrm>
          <a:prstGeom prst="rect">
            <a:avLst/>
          </a:prstGeom>
        </p:spPr>
      </p:pic>
    </p:spTree>
    <p:extLst>
      <p:ext uri="{BB962C8B-B14F-4D97-AF65-F5344CB8AC3E}">
        <p14:creationId xmlns:p14="http://schemas.microsoft.com/office/powerpoint/2010/main" val="1827223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8CED4786-A9F2-F21B-3E43-8B18CC5345A7}"/>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88D12343-067F-66AF-139D-55866199EA67}"/>
              </a:ext>
            </a:extLst>
          </p:cNvPr>
          <p:cNvSpPr txBox="1">
            <a:spLocks noGrp="1"/>
          </p:cNvSpPr>
          <p:nvPr>
            <p:ph type="title"/>
          </p:nvPr>
        </p:nvSpPr>
        <p:spPr>
          <a:xfrm>
            <a:off x="571500" y="511529"/>
            <a:ext cx="11049000" cy="886397"/>
          </a:xfrm>
        </p:spPr>
        <p:txBody>
          <a:bodyPr spcFirstLastPara="1" vert="horz" wrap="square" lIns="0" tIns="0" rIns="0" bIns="0" rtlCol="0" anchor="t" anchorCtr="0">
            <a:spAutoFit/>
          </a:bodyPr>
          <a:lstStyle/>
          <a:p>
            <a:pPr lvl="0"/>
            <a:r>
              <a:rPr lang="en-US" dirty="0">
                <a:sym typeface="Spectral"/>
              </a:rPr>
              <a:t>Sources of financial fragility: </a:t>
            </a:r>
            <a:r>
              <a:rPr lang="en-US" dirty="0">
                <a:solidFill>
                  <a:schemeClr val="tx1">
                    <a:lumMod val="50000"/>
                    <a:lumOff val="50000"/>
                  </a:schemeClr>
                </a:solidFill>
                <a:sym typeface="Spectral"/>
              </a:rPr>
              <a:t>fiscal concerns </a:t>
            </a:r>
            <a:r>
              <a:rPr lang="en-US">
                <a:solidFill>
                  <a:schemeClr val="tx1">
                    <a:lumMod val="50000"/>
                    <a:lumOff val="50000"/>
                  </a:schemeClr>
                </a:solidFill>
                <a:sym typeface="Spectral"/>
              </a:rPr>
              <a:t>extend beyond the US </a:t>
            </a:r>
            <a:endParaRPr lang="en-US" dirty="0">
              <a:solidFill>
                <a:schemeClr val="tx1">
                  <a:lumMod val="50000"/>
                  <a:lumOff val="50000"/>
                </a:schemeClr>
              </a:solidFill>
              <a:sym typeface="Spectral"/>
            </a:endParaRPr>
          </a:p>
        </p:txBody>
      </p:sp>
      <p:sp>
        <p:nvSpPr>
          <p:cNvPr id="23" name="Slide Number Placeholder 22">
            <a:extLst>
              <a:ext uri="{FF2B5EF4-FFF2-40B4-BE49-F238E27FC236}">
                <a16:creationId xmlns:a16="http://schemas.microsoft.com/office/drawing/2014/main" id="{99E0B1C4-B8D6-3C5B-5CC7-CF20D0887486}"/>
              </a:ext>
            </a:extLst>
          </p:cNvPr>
          <p:cNvSpPr>
            <a:spLocks noGrp="1"/>
          </p:cNvSpPr>
          <p:nvPr>
            <p:ph type="sldNum" sz="quarter" idx="12"/>
          </p:nvPr>
        </p:nvSpPr>
        <p:spPr/>
        <p:txBody>
          <a:bodyPr/>
          <a:lstStyle/>
          <a:p>
            <a:fld id="{0D521F11-246F-48A6-9F75-8F8484239A65}" type="slidenum">
              <a:rPr lang="en-US" smtClean="0"/>
              <a:t>35</a:t>
            </a:fld>
            <a:endParaRPr lang="en-US"/>
          </a:p>
        </p:txBody>
      </p:sp>
      <p:sp>
        <p:nvSpPr>
          <p:cNvPr id="5" name="TextBox 4">
            <a:extLst>
              <a:ext uri="{FF2B5EF4-FFF2-40B4-BE49-F238E27FC236}">
                <a16:creationId xmlns:a16="http://schemas.microsoft.com/office/drawing/2014/main" id="{F30F1126-4EB1-5EEE-D188-9B3F5BF14258}"/>
              </a:ext>
            </a:extLst>
          </p:cNvPr>
          <p:cNvSpPr txBox="1"/>
          <p:nvPr/>
        </p:nvSpPr>
        <p:spPr>
          <a:xfrm>
            <a:off x="571500" y="6163904"/>
            <a:ext cx="5343512" cy="308343"/>
          </a:xfrm>
          <a:prstGeom prst="rect">
            <a:avLst/>
          </a:prstGeom>
        </p:spPr>
        <p:txBody>
          <a:bodyPr vert="horz" lIns="0" tIns="45720" rIns="91440" bIns="45720" rtlCol="0" anchor="b" anchorCtr="0"/>
          <a:lstStyle>
            <a:defPPr marR="0" lvl="0" algn="l" rtl="0">
              <a:lnSpc>
                <a:spcPct val="100000"/>
              </a:lnSpc>
              <a:spcBef>
                <a:spcPts val="0"/>
              </a:spcBef>
              <a:spcAft>
                <a:spcPts val="0"/>
              </a:spcAft>
            </a:defPPr>
            <a:lvl1pPr>
              <a:defRPr sz="800">
                <a:latin typeface="+mn-lt"/>
              </a:defRPr>
            </a:lvl1pPr>
          </a:lstStyle>
          <a:p>
            <a:r>
              <a:rPr lang="en-US" dirty="0"/>
              <a:t>Source: Federal Reserve, FRED</a:t>
            </a:r>
          </a:p>
        </p:txBody>
      </p:sp>
      <p:graphicFrame>
        <p:nvGraphicFramePr>
          <p:cNvPr id="3" name="Chart 2">
            <a:extLst>
              <a:ext uri="{FF2B5EF4-FFF2-40B4-BE49-F238E27FC236}">
                <a16:creationId xmlns:a16="http://schemas.microsoft.com/office/drawing/2014/main" id="{B582E412-BD39-2005-E72E-AE40E4EC3C01}"/>
              </a:ext>
            </a:extLst>
          </p:cNvPr>
          <p:cNvGraphicFramePr>
            <a:graphicFrameLocks/>
          </p:cNvGraphicFramePr>
          <p:nvPr>
            <p:extLst>
              <p:ext uri="{D42A27DB-BD31-4B8C-83A1-F6EECF244321}">
                <p14:modId xmlns:p14="http://schemas.microsoft.com/office/powerpoint/2010/main" val="2407123002"/>
              </p:ext>
            </p:extLst>
          </p:nvPr>
        </p:nvGraphicFramePr>
        <p:xfrm>
          <a:off x="571500" y="1562100"/>
          <a:ext cx="9156700" cy="44577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CFEC520A-B81A-9EB9-6C2A-9425E76E307D}"/>
              </a:ext>
            </a:extLst>
          </p:cNvPr>
          <p:cNvSpPr txBox="1"/>
          <p:nvPr/>
        </p:nvSpPr>
        <p:spPr>
          <a:xfrm>
            <a:off x="10071100" y="2087880"/>
            <a:ext cx="1549400" cy="3499187"/>
          </a:xfrm>
          <a:prstGeom prst="rect">
            <a:avLst/>
          </a:prstGeom>
          <a:solidFill>
            <a:schemeClr val="tx2">
              <a:lumMod val="10000"/>
              <a:lumOff val="90000"/>
            </a:schemeClr>
          </a:solidFill>
          <a:ln>
            <a:solidFill>
              <a:schemeClr val="accent2">
                <a:lumMod val="75000"/>
              </a:schemeClr>
            </a:solidFill>
          </a:ln>
          <a:effectLst>
            <a:outerShdw blurRad="50800" dist="38100" dir="2700000" algn="tl" rotWithShape="0">
              <a:prstClr val="black">
                <a:alpha val="40000"/>
              </a:prstClr>
            </a:outerShdw>
          </a:effectLst>
        </p:spPr>
        <p:txBody>
          <a:bodyPr wrap="square" tIns="0" bIns="0" anchor="ctr" anchorCtr="0">
            <a:noAutofit/>
          </a:bodyPr>
          <a:lstStyle/>
          <a:p>
            <a:pPr algn="ctr" defTabSz="685783">
              <a:buClrTx/>
              <a:defRPr/>
            </a:pPr>
            <a:r>
              <a:rPr lang="en-US" sz="2400" kern="1200" dirty="0">
                <a:solidFill>
                  <a:schemeClr val="tx1"/>
                </a:solidFill>
                <a:latin typeface="+mn-lt"/>
                <a:ea typeface="+mn-ea"/>
              </a:rPr>
              <a:t>Yields in highly indebted countries have risen to their highest levels in a decade.</a:t>
            </a:r>
          </a:p>
        </p:txBody>
      </p:sp>
    </p:spTree>
    <p:extLst>
      <p:ext uri="{BB962C8B-B14F-4D97-AF65-F5344CB8AC3E}">
        <p14:creationId xmlns:p14="http://schemas.microsoft.com/office/powerpoint/2010/main" val="25294620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Shape 69">
          <a:extLst>
            <a:ext uri="{FF2B5EF4-FFF2-40B4-BE49-F238E27FC236}">
              <a16:creationId xmlns:a16="http://schemas.microsoft.com/office/drawing/2014/main" id="{0CEC22A4-28F0-8C96-8F7B-9DE55FF54BB5}"/>
            </a:ext>
          </a:extLst>
        </p:cNvPr>
        <p:cNvGrpSpPr/>
        <p:nvPr/>
      </p:nvGrpSpPr>
      <p:grpSpPr>
        <a:xfrm>
          <a:off x="0" y="0"/>
          <a:ext cx="0" cy="0"/>
          <a:chOff x="0" y="0"/>
          <a:chExt cx="0" cy="0"/>
        </a:xfrm>
      </p:grpSpPr>
      <p:sp>
        <p:nvSpPr>
          <p:cNvPr id="70" name="Google Shape;70;p9">
            <a:extLst>
              <a:ext uri="{FF2B5EF4-FFF2-40B4-BE49-F238E27FC236}">
                <a16:creationId xmlns:a16="http://schemas.microsoft.com/office/drawing/2014/main" id="{13B3ED49-84E9-245B-0C7B-AC6286EEF6DC}"/>
              </a:ext>
            </a:extLst>
          </p:cNvPr>
          <p:cNvSpPr txBox="1">
            <a:spLocks noGrp="1"/>
          </p:cNvSpPr>
          <p:nvPr>
            <p:ph type="title"/>
          </p:nvPr>
        </p:nvSpPr>
        <p:spPr>
          <a:xfrm>
            <a:off x="571500" y="511529"/>
            <a:ext cx="11049000" cy="443198"/>
          </a:xfrm>
        </p:spPr>
        <p:txBody>
          <a:bodyPr spcFirstLastPara="1" vert="horz" wrap="square" lIns="0" tIns="0" rIns="0" bIns="0" rtlCol="0" anchor="t" anchorCtr="0">
            <a:spAutoFit/>
          </a:bodyPr>
          <a:lstStyle/>
          <a:p>
            <a:pPr lvl="0"/>
            <a:r>
              <a:rPr lang="en-US" dirty="0">
                <a:sym typeface="Spectral"/>
              </a:rPr>
              <a:t>Fragility has rotated</a:t>
            </a:r>
          </a:p>
        </p:txBody>
      </p:sp>
      <p:sp>
        <p:nvSpPr>
          <p:cNvPr id="23" name="Slide Number Placeholder 22">
            <a:extLst>
              <a:ext uri="{FF2B5EF4-FFF2-40B4-BE49-F238E27FC236}">
                <a16:creationId xmlns:a16="http://schemas.microsoft.com/office/drawing/2014/main" id="{4D200D5C-233B-D33A-E22D-DB155AE379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D521F11-246F-48A6-9F75-8F8484239A65}" type="slidenum">
              <a:rPr kumimoji="0" lang="en-US" sz="600" b="0" i="0" u="none" strike="noStrike" kern="0" cap="none" spc="100" normalizeH="0" baseline="0" noProof="0" smtClean="0">
                <a:ln>
                  <a:noFill/>
                </a:ln>
                <a:solidFill>
                  <a:srgbClr val="002540"/>
                </a:solidFill>
                <a:effectLst/>
                <a:uLnTx/>
                <a:uFillTx/>
                <a:latin typeface="Season Sans"/>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US" sz="600" b="0" i="0" u="none" strike="noStrike" kern="0" cap="none" spc="100" normalizeH="0" baseline="0" noProof="0">
              <a:ln>
                <a:noFill/>
              </a:ln>
              <a:solidFill>
                <a:srgbClr val="002540"/>
              </a:solidFill>
              <a:effectLst/>
              <a:uLnTx/>
              <a:uFillTx/>
              <a:latin typeface="Season Sans"/>
              <a:cs typeface="Arial"/>
              <a:sym typeface="Arial"/>
            </a:endParaRPr>
          </a:p>
        </p:txBody>
      </p:sp>
      <p:graphicFrame>
        <p:nvGraphicFramePr>
          <p:cNvPr id="3" name="Table 2">
            <a:extLst>
              <a:ext uri="{FF2B5EF4-FFF2-40B4-BE49-F238E27FC236}">
                <a16:creationId xmlns:a16="http://schemas.microsoft.com/office/drawing/2014/main" id="{5E5CFBBE-5DE2-A2C5-BA79-C7E0012DF630}"/>
              </a:ext>
            </a:extLst>
          </p:cNvPr>
          <p:cNvGraphicFramePr>
            <a:graphicFrameLocks noGrp="1"/>
          </p:cNvGraphicFramePr>
          <p:nvPr>
            <p:extLst>
              <p:ext uri="{D42A27DB-BD31-4B8C-83A1-F6EECF244321}">
                <p14:modId xmlns:p14="http://schemas.microsoft.com/office/powerpoint/2010/main" val="1954428283"/>
              </p:ext>
            </p:extLst>
          </p:nvPr>
        </p:nvGraphicFramePr>
        <p:xfrm>
          <a:off x="605839" y="1218775"/>
          <a:ext cx="9870003" cy="4801026"/>
        </p:xfrm>
        <a:graphic>
          <a:graphicData uri="http://schemas.openxmlformats.org/drawingml/2006/table">
            <a:tbl>
              <a:tblPr firstRow="1" bandRow="1">
                <a:tableStyleId>{5C22544A-7EE6-4342-B048-85BDC9FD1C3A}</a:tableStyleId>
              </a:tblPr>
              <a:tblGrid>
                <a:gridCol w="2060770">
                  <a:extLst>
                    <a:ext uri="{9D8B030D-6E8A-4147-A177-3AD203B41FA5}">
                      <a16:colId xmlns:a16="http://schemas.microsoft.com/office/drawing/2014/main" val="397814588"/>
                    </a:ext>
                  </a:extLst>
                </a:gridCol>
                <a:gridCol w="3796155">
                  <a:extLst>
                    <a:ext uri="{9D8B030D-6E8A-4147-A177-3AD203B41FA5}">
                      <a16:colId xmlns:a16="http://schemas.microsoft.com/office/drawing/2014/main" val="1171110227"/>
                    </a:ext>
                  </a:extLst>
                </a:gridCol>
                <a:gridCol w="4013078">
                  <a:extLst>
                    <a:ext uri="{9D8B030D-6E8A-4147-A177-3AD203B41FA5}">
                      <a16:colId xmlns:a16="http://schemas.microsoft.com/office/drawing/2014/main" val="1650623786"/>
                    </a:ext>
                  </a:extLst>
                </a:gridCol>
              </a:tblGrid>
              <a:tr h="5379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noProof="0" dirty="0">
                        <a:solidFill>
                          <a:srgbClr val="0F3556"/>
                        </a:solidFill>
                        <a:latin typeface="+mn-lt"/>
                        <a:ea typeface="Spectral"/>
                        <a:cs typeface="Spectral"/>
                        <a:sym typeface="Spectral"/>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noProof="0" dirty="0">
                          <a:solidFill>
                            <a:srgbClr val="0F3556"/>
                          </a:solidFill>
                          <a:latin typeface="+mn-lt"/>
                          <a:ea typeface="Spectral"/>
                          <a:cs typeface="Spectral"/>
                          <a:sym typeface="Spectral"/>
                        </a:rPr>
                        <a:t>Pre-GFC (2007)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noProof="0" dirty="0">
                          <a:solidFill>
                            <a:srgbClr val="0F3556"/>
                          </a:solidFill>
                          <a:latin typeface="+mn-lt"/>
                          <a:ea typeface="Spectral"/>
                          <a:cs typeface="Spectral"/>
                          <a:sym typeface="Spectral"/>
                        </a:rPr>
                        <a:t>Today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1199832082"/>
                  </a:ext>
                </a:extLst>
              </a:tr>
              <a:tr h="968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noProof="0" dirty="0">
                          <a:solidFill>
                            <a:srgbClr val="0F3556"/>
                          </a:solidFill>
                          <a:latin typeface="+mn-lt"/>
                          <a:ea typeface="Spectral"/>
                          <a:cs typeface="Spectral"/>
                          <a:sym typeface="Spectral"/>
                        </a:rPr>
                        <a:t>Where leverage built </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0" noProof="0" dirty="0">
                          <a:solidFill>
                            <a:srgbClr val="0F3556"/>
                          </a:solidFill>
                          <a:latin typeface="+mn-lt"/>
                          <a:ea typeface="Spectral"/>
                          <a:cs typeface="Spectral"/>
                          <a:sym typeface="Spectral"/>
                        </a:rPr>
                        <a:t>Households, banks</a:t>
                      </a:r>
                    </a:p>
                  </a:txBody>
                  <a:tcPr marR="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0" noProof="0" dirty="0">
                          <a:solidFill>
                            <a:srgbClr val="0F3556"/>
                          </a:solidFill>
                          <a:latin typeface="+mn-lt"/>
                          <a:ea typeface="Spectral"/>
                          <a:cs typeface="Spectral"/>
                          <a:sym typeface="Spectral"/>
                        </a:rPr>
                        <a:t>Governments, NBFIs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2865363699"/>
                  </a:ext>
                </a:extLst>
              </a:tr>
              <a:tr h="968260">
                <a:tc>
                  <a:txBody>
                    <a:bodyPr/>
                    <a:lstStyle/>
                    <a:p>
                      <a:pPr algn="l"/>
                      <a:r>
                        <a:rPr lang="en-US" sz="2200" b="0" noProof="0" dirty="0"/>
                        <a:t>Asset bubble</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algn="ctr"/>
                      <a:r>
                        <a:rPr lang="en-US" sz="2200" b="0" noProof="0" dirty="0"/>
                        <a:t>Housing (US)</a:t>
                      </a:r>
                    </a:p>
                  </a:txBody>
                  <a:tcPr marR="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en-US" sz="2200" b="0" i="0" u="none" strike="noStrike" kern="1200" baseline="0" noProof="0" dirty="0">
                          <a:solidFill>
                            <a:schemeClr val="tx1"/>
                          </a:solidFill>
                          <a:effectLst/>
                          <a:latin typeface="+mn-lt"/>
                          <a:ea typeface="+mn-ea"/>
                          <a:cs typeface="Arial"/>
                        </a:rPr>
                        <a:t>Tech/AI equities, some private credit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521577659"/>
                  </a:ext>
                </a:extLst>
              </a:tr>
              <a:tr h="927987">
                <a:tc>
                  <a:txBody>
                    <a:bodyPr/>
                    <a:lstStyle/>
                    <a:p>
                      <a:pPr algn="l"/>
                      <a:r>
                        <a:rPr lang="en-US" sz="2200" b="0" noProof="0" dirty="0"/>
                        <a:t>Triggers</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algn="ctr"/>
                      <a:r>
                        <a:rPr lang="en-US" sz="2200" b="0" noProof="0" dirty="0"/>
                        <a:t>Subprime MBS, </a:t>
                      </a:r>
                    </a:p>
                    <a:p>
                      <a:pPr algn="ctr"/>
                      <a:r>
                        <a:rPr lang="en-US" sz="2200" b="0" noProof="0" dirty="0"/>
                        <a:t>inflation</a:t>
                      </a:r>
                    </a:p>
                  </a:txBody>
                  <a:tcPr marR="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en-US" sz="2200" b="0" i="0" u="none" strike="noStrike" kern="1200" baseline="0" noProof="0" dirty="0">
                          <a:solidFill>
                            <a:schemeClr val="tx1"/>
                          </a:solidFill>
                          <a:effectLst/>
                          <a:latin typeface="+mn-lt"/>
                          <a:ea typeface="+mn-ea"/>
                          <a:cs typeface="Arial"/>
                        </a:rPr>
                        <a:t>AI bust, inflation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829374044"/>
                  </a:ext>
                </a:extLst>
              </a:tr>
              <a:tr h="1398597">
                <a:tc>
                  <a:txBody>
                    <a:bodyPr/>
                    <a:lstStyle/>
                    <a:p>
                      <a:pPr algn="l"/>
                      <a:r>
                        <a:rPr lang="en-US" sz="2200" b="0" noProof="0" dirty="0"/>
                        <a:t>Outcomes</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algn="ctr"/>
                      <a:r>
                        <a:rPr lang="en-US" sz="2200" b="0" kern="1200" noProof="0" dirty="0">
                          <a:solidFill>
                            <a:schemeClr val="dk1"/>
                          </a:solidFill>
                          <a:effectLst/>
                          <a:latin typeface="+mn-lt"/>
                          <a:ea typeface="+mn-ea"/>
                          <a:cs typeface="+mn-cs"/>
                        </a:rPr>
                        <a:t>Banking crisis, sovereign debt crisis (EU)</a:t>
                      </a:r>
                      <a:endParaRPr lang="en-US" sz="2200" b="0" noProof="0" dirty="0"/>
                    </a:p>
                  </a:txBody>
                  <a:tcPr marR="1371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en-US" sz="2200" b="0" i="0" u="none" strike="noStrike" kern="1200" baseline="0" noProof="0" dirty="0">
                          <a:solidFill>
                            <a:schemeClr val="tx1"/>
                          </a:solidFill>
                          <a:effectLst/>
                          <a:latin typeface="+mn-lt"/>
                          <a:ea typeface="+mn-ea"/>
                          <a:cs typeface="Arial"/>
                        </a:rPr>
                        <a:t>Stock market wealth destruction or credit crunch; safe asset shock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162376593"/>
                  </a:ext>
                </a:extLst>
              </a:tr>
            </a:tbl>
          </a:graphicData>
        </a:graphic>
      </p:graphicFrame>
    </p:spTree>
    <p:extLst>
      <p:ext uri="{BB962C8B-B14F-4D97-AF65-F5344CB8AC3E}">
        <p14:creationId xmlns:p14="http://schemas.microsoft.com/office/powerpoint/2010/main" val="1133078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AF2F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62D1-45E4-7342-D237-53B47B3D336D}"/>
              </a:ext>
            </a:extLst>
          </p:cNvPr>
          <p:cNvSpPr>
            <a:spLocks noGrp="1"/>
          </p:cNvSpPr>
          <p:nvPr>
            <p:ph type="title"/>
          </p:nvPr>
        </p:nvSpPr>
        <p:spPr/>
        <p:txBody>
          <a:bodyPr/>
          <a:lstStyle/>
          <a:p>
            <a:r>
              <a:rPr lang="en-US" b="1" dirty="0"/>
              <a:t>To conclude</a:t>
            </a:r>
          </a:p>
        </p:txBody>
      </p:sp>
      <p:sp>
        <p:nvSpPr>
          <p:cNvPr id="4" name="Slide Number Placeholder 3">
            <a:extLst>
              <a:ext uri="{FF2B5EF4-FFF2-40B4-BE49-F238E27FC236}">
                <a16:creationId xmlns:a16="http://schemas.microsoft.com/office/drawing/2014/main" id="{426541A6-02FA-FB3F-EE45-11C31D45BAB8}"/>
              </a:ext>
            </a:extLst>
          </p:cNvPr>
          <p:cNvSpPr>
            <a:spLocks noGrp="1"/>
          </p:cNvSpPr>
          <p:nvPr>
            <p:ph type="sldNum" sz="quarter" idx="12"/>
          </p:nvPr>
        </p:nvSpPr>
        <p:spPr/>
        <p:txBody>
          <a:bodyPr/>
          <a:lstStyle/>
          <a:p>
            <a:fld id="{0D521F11-246F-48A6-9F75-8F8484239A65}" type="slidenum">
              <a:rPr lang="en-US" smtClean="0"/>
              <a:t>37</a:t>
            </a:fld>
            <a:endParaRPr lang="en-US"/>
          </a:p>
        </p:txBody>
      </p:sp>
      <p:sp>
        <p:nvSpPr>
          <p:cNvPr id="8" name="TextBox 7">
            <a:extLst>
              <a:ext uri="{FF2B5EF4-FFF2-40B4-BE49-F238E27FC236}">
                <a16:creationId xmlns:a16="http://schemas.microsoft.com/office/drawing/2014/main" id="{BC3647CD-9873-36BC-F56D-E3C64AC996F7}"/>
              </a:ext>
            </a:extLst>
          </p:cNvPr>
          <p:cNvSpPr txBox="1"/>
          <p:nvPr/>
        </p:nvSpPr>
        <p:spPr>
          <a:xfrm>
            <a:off x="571500" y="1192696"/>
            <a:ext cx="11048999" cy="4893647"/>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chemeClr val="accent3"/>
                </a:solidFill>
                <a:latin typeface="+mn-lt"/>
              </a:rPr>
              <a:t>To address global imbalances: Get domestic macro policies right. </a:t>
            </a:r>
          </a:p>
          <a:p>
            <a:pPr lvl="5"/>
            <a:r>
              <a:rPr lang="en-US" sz="2400" b="1" dirty="0">
                <a:solidFill>
                  <a:schemeClr val="accent3"/>
                </a:solidFill>
                <a:latin typeface="+mn-lt"/>
              </a:rPr>
              <a:t>		- </a:t>
            </a:r>
            <a:r>
              <a:rPr lang="en-US" sz="2400" dirty="0">
                <a:solidFill>
                  <a:schemeClr val="accent3"/>
                </a:solidFill>
                <a:latin typeface="+mn-lt"/>
              </a:rPr>
              <a:t>US reduces fiscal deficits</a:t>
            </a:r>
          </a:p>
          <a:p>
            <a:pPr lvl="2"/>
            <a:r>
              <a:rPr lang="en-US" sz="2400" dirty="0">
                <a:solidFill>
                  <a:schemeClr val="accent3"/>
                </a:solidFill>
                <a:latin typeface="+mn-lt"/>
              </a:rPr>
              <a:t>		- China rotates to consumption led growth (fix property sector, 			   strengthen rural social safety nets)</a:t>
            </a:r>
          </a:p>
          <a:p>
            <a:pPr marL="342900" indent="-342900">
              <a:buFont typeface="Arial" panose="020B0604020202020204" pitchFamily="34" charset="0"/>
              <a:buChar char="•"/>
            </a:pPr>
            <a:endParaRPr lang="en-US" sz="2400" dirty="0">
              <a:solidFill>
                <a:schemeClr val="accent3"/>
              </a:solidFill>
              <a:latin typeface="+mn-lt"/>
            </a:endParaRPr>
          </a:p>
          <a:p>
            <a:pPr marL="342900" indent="-342900">
              <a:buFont typeface="Arial" panose="020B0604020202020204" pitchFamily="34" charset="0"/>
              <a:buChar char="•"/>
            </a:pPr>
            <a:r>
              <a:rPr lang="en-US" sz="2400" b="1" dirty="0">
                <a:solidFill>
                  <a:schemeClr val="accent3"/>
                </a:solidFill>
                <a:latin typeface="+mn-lt"/>
              </a:rPr>
              <a:t>What does not help: A new Plaza accord. </a:t>
            </a:r>
          </a:p>
          <a:p>
            <a:pPr marL="342900" indent="-342900">
              <a:buFont typeface="Arial" panose="020B0604020202020204" pitchFamily="34" charset="0"/>
              <a:buChar char="•"/>
            </a:pPr>
            <a:endParaRPr lang="en-US" sz="2400" b="1" dirty="0">
              <a:solidFill>
                <a:schemeClr val="accent3"/>
              </a:solidFill>
              <a:latin typeface="+mn-lt"/>
            </a:endParaRPr>
          </a:p>
          <a:p>
            <a:pPr marL="342900" indent="-342900">
              <a:buFont typeface="Arial" panose="020B0604020202020204" pitchFamily="34" charset="0"/>
              <a:buChar char="•"/>
            </a:pPr>
            <a:r>
              <a:rPr lang="en-US" sz="2400" b="1" dirty="0">
                <a:solidFill>
                  <a:schemeClr val="accent3"/>
                </a:solidFill>
                <a:latin typeface="+mn-lt"/>
              </a:rPr>
              <a:t>To address sectoral imbalances</a:t>
            </a:r>
            <a:r>
              <a:rPr lang="en-US" sz="2400" dirty="0">
                <a:solidFill>
                  <a:schemeClr val="accent3"/>
                </a:solidFill>
                <a:latin typeface="+mn-lt"/>
              </a:rPr>
              <a:t>: Enhance WTO safeguard mechanism. Financial sector oversight in the US.</a:t>
            </a:r>
          </a:p>
          <a:p>
            <a:pPr marL="342900" indent="-342900">
              <a:buFont typeface="Arial" panose="020B0604020202020204" pitchFamily="34" charset="0"/>
              <a:buChar char="•"/>
            </a:pPr>
            <a:endParaRPr lang="en-US" sz="2400" dirty="0">
              <a:solidFill>
                <a:schemeClr val="accent3"/>
              </a:solidFill>
              <a:latin typeface="+mn-lt"/>
            </a:endParaRPr>
          </a:p>
          <a:p>
            <a:pPr marL="342900" indent="-342900">
              <a:buFont typeface="Arial" panose="020B0604020202020204" pitchFamily="34" charset="0"/>
              <a:buChar char="•"/>
            </a:pPr>
            <a:r>
              <a:rPr lang="en-US" sz="2400" b="1" dirty="0">
                <a:solidFill>
                  <a:schemeClr val="accent3"/>
                </a:solidFill>
                <a:latin typeface="+mn-lt"/>
              </a:rPr>
              <a:t>In the near-term imbalances could get worse</a:t>
            </a:r>
            <a:r>
              <a:rPr lang="en-US" sz="2400" dirty="0">
                <a:solidFill>
                  <a:schemeClr val="accent3"/>
                </a:solidFill>
                <a:latin typeface="+mn-lt"/>
              </a:rPr>
              <a:t>: Owing to surging AI investment in the US and continued weak domestic demand in China.</a:t>
            </a:r>
          </a:p>
          <a:p>
            <a:pPr marL="342900" indent="-342900">
              <a:buFont typeface="Arial" panose="020B0604020202020204" pitchFamily="34" charset="0"/>
              <a:buChar char="•"/>
            </a:pPr>
            <a:endParaRPr lang="en-US" sz="2400" dirty="0">
              <a:solidFill>
                <a:schemeClr val="accent3"/>
              </a:solidFill>
              <a:latin typeface="+mn-lt"/>
            </a:endParaRPr>
          </a:p>
        </p:txBody>
      </p:sp>
      <p:sp>
        <p:nvSpPr>
          <p:cNvPr id="5" name="Oval 4">
            <a:extLst>
              <a:ext uri="{FF2B5EF4-FFF2-40B4-BE49-F238E27FC236}">
                <a16:creationId xmlns:a16="http://schemas.microsoft.com/office/drawing/2014/main" id="{56E2A73A-6A98-413F-7181-DC1963D07B26}"/>
              </a:ext>
            </a:extLst>
          </p:cNvPr>
          <p:cNvSpPr/>
          <p:nvPr/>
        </p:nvSpPr>
        <p:spPr>
          <a:xfrm>
            <a:off x="518160" y="1219200"/>
            <a:ext cx="365760" cy="365760"/>
          </a:xfrm>
          <a:prstGeom prst="ellipse">
            <a:avLst/>
          </a:prstGeom>
          <a:solidFill>
            <a:schemeClr val="accent4"/>
          </a:solidFill>
          <a:ln w="9525">
            <a:solidFill>
              <a:schemeClr val="tx1"/>
            </a:solidFill>
          </a:ln>
        </p:spPr>
        <p:txBody>
          <a:bodyPr vert="horz" lIns="0" tIns="0" rIns="0" bIns="0" rtlCol="0" anchor="ctr">
            <a:noAutofit/>
          </a:bodyPr>
          <a:lstStyle/>
          <a:p>
            <a:pPr algn="ctr">
              <a:spcAft>
                <a:spcPts val="600"/>
              </a:spcAft>
            </a:pPr>
            <a:r>
              <a:rPr lang="fr-BE" sz="2000" b="1" dirty="0">
                <a:solidFill>
                  <a:schemeClr val="bg1"/>
                </a:solidFill>
              </a:rPr>
              <a:t>1</a:t>
            </a:r>
          </a:p>
        </p:txBody>
      </p:sp>
      <p:sp>
        <p:nvSpPr>
          <p:cNvPr id="7" name="Oval 6">
            <a:extLst>
              <a:ext uri="{FF2B5EF4-FFF2-40B4-BE49-F238E27FC236}">
                <a16:creationId xmlns:a16="http://schemas.microsoft.com/office/drawing/2014/main" id="{910EB458-DD33-F4B8-797F-4517B8BAA6A0}"/>
              </a:ext>
            </a:extLst>
          </p:cNvPr>
          <p:cNvSpPr/>
          <p:nvPr/>
        </p:nvSpPr>
        <p:spPr>
          <a:xfrm>
            <a:off x="518160" y="3048000"/>
            <a:ext cx="365760" cy="365760"/>
          </a:xfrm>
          <a:prstGeom prst="ellipse">
            <a:avLst/>
          </a:prstGeom>
          <a:solidFill>
            <a:schemeClr val="accent4"/>
          </a:solidFill>
          <a:ln w="9525">
            <a:solidFill>
              <a:schemeClr val="tx1"/>
            </a:solidFill>
          </a:ln>
        </p:spPr>
        <p:txBody>
          <a:bodyPr vert="horz" lIns="0" tIns="0" rIns="0" bIns="0" rtlCol="0" anchor="ctr">
            <a:noAutofit/>
          </a:bodyPr>
          <a:lstStyle/>
          <a:p>
            <a:pPr algn="ctr">
              <a:spcAft>
                <a:spcPts val="600"/>
              </a:spcAft>
            </a:pPr>
            <a:r>
              <a:rPr lang="fr-BE" sz="2000" b="1" dirty="0">
                <a:solidFill>
                  <a:schemeClr val="bg1"/>
                </a:solidFill>
              </a:rPr>
              <a:t>2</a:t>
            </a:r>
          </a:p>
        </p:txBody>
      </p:sp>
      <p:sp>
        <p:nvSpPr>
          <p:cNvPr id="10" name="Oval 9">
            <a:extLst>
              <a:ext uri="{FF2B5EF4-FFF2-40B4-BE49-F238E27FC236}">
                <a16:creationId xmlns:a16="http://schemas.microsoft.com/office/drawing/2014/main" id="{AF02BF67-8D90-65E7-A595-5D30A2F1C86A}"/>
              </a:ext>
            </a:extLst>
          </p:cNvPr>
          <p:cNvSpPr/>
          <p:nvPr/>
        </p:nvSpPr>
        <p:spPr>
          <a:xfrm>
            <a:off x="518160" y="3787140"/>
            <a:ext cx="365760" cy="365760"/>
          </a:xfrm>
          <a:prstGeom prst="ellipse">
            <a:avLst/>
          </a:prstGeom>
          <a:solidFill>
            <a:schemeClr val="accent4"/>
          </a:solidFill>
          <a:ln w="9525">
            <a:solidFill>
              <a:schemeClr val="tx1"/>
            </a:solidFill>
          </a:ln>
        </p:spPr>
        <p:txBody>
          <a:bodyPr vert="horz" lIns="0" tIns="0" rIns="0" bIns="0" rtlCol="0" anchor="ctr">
            <a:noAutofit/>
          </a:bodyPr>
          <a:lstStyle/>
          <a:p>
            <a:pPr algn="ctr">
              <a:spcAft>
                <a:spcPts val="600"/>
              </a:spcAft>
            </a:pPr>
            <a:r>
              <a:rPr lang="fr-BE" sz="2000" b="1" dirty="0">
                <a:solidFill>
                  <a:schemeClr val="bg1"/>
                </a:solidFill>
              </a:rPr>
              <a:t>3</a:t>
            </a:r>
          </a:p>
        </p:txBody>
      </p:sp>
      <p:sp>
        <p:nvSpPr>
          <p:cNvPr id="12" name="Oval 11">
            <a:extLst>
              <a:ext uri="{FF2B5EF4-FFF2-40B4-BE49-F238E27FC236}">
                <a16:creationId xmlns:a16="http://schemas.microsoft.com/office/drawing/2014/main" id="{6F276AFF-24F0-4F27-B895-AD04FC82FD37}"/>
              </a:ext>
            </a:extLst>
          </p:cNvPr>
          <p:cNvSpPr/>
          <p:nvPr/>
        </p:nvSpPr>
        <p:spPr>
          <a:xfrm>
            <a:off x="518160" y="4891021"/>
            <a:ext cx="365760" cy="365760"/>
          </a:xfrm>
          <a:prstGeom prst="ellipse">
            <a:avLst/>
          </a:prstGeom>
          <a:solidFill>
            <a:schemeClr val="accent4"/>
          </a:solidFill>
          <a:ln w="9525">
            <a:solidFill>
              <a:schemeClr val="tx1"/>
            </a:solidFill>
          </a:ln>
        </p:spPr>
        <p:txBody>
          <a:bodyPr vert="horz" lIns="0" tIns="0" rIns="0" bIns="0" rtlCol="0" anchor="ctr">
            <a:noAutofit/>
          </a:bodyPr>
          <a:lstStyle/>
          <a:p>
            <a:pPr algn="ctr">
              <a:spcAft>
                <a:spcPts val="600"/>
              </a:spcAft>
            </a:pPr>
            <a:r>
              <a:rPr lang="fr-BE" sz="2000" b="1">
                <a:solidFill>
                  <a:schemeClr val="bg1"/>
                </a:solidFill>
              </a:rPr>
              <a:t>4</a:t>
            </a:r>
            <a:endParaRPr lang="fr-BE" sz="2000" b="1" dirty="0">
              <a:solidFill>
                <a:schemeClr val="bg1"/>
              </a:solidFill>
            </a:endParaRPr>
          </a:p>
        </p:txBody>
      </p:sp>
    </p:spTree>
    <p:extLst>
      <p:ext uri="{BB962C8B-B14F-4D97-AF65-F5344CB8AC3E}">
        <p14:creationId xmlns:p14="http://schemas.microsoft.com/office/powerpoint/2010/main" val="33609549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ags/tag5.xml><?xml version="1.0" encoding="utf-8"?>
<p:tagLst xmlns:a="http://schemas.openxmlformats.org/drawingml/2006/main" xmlns:r="http://schemas.openxmlformats.org/officeDocument/2006/relationships" xmlns:p="http://schemas.openxmlformats.org/presentationml/2006/main">
  <p:tag name="MM_SLIDE_TYPE" val="6"/>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MM_SLIDE_TYPE" val="6"/>
</p:tagLst>
</file>

<file path=ppt/tags/tag8.xml><?xml version="1.0" encoding="utf-8"?>
<p:tagLst xmlns:a="http://schemas.openxmlformats.org/drawingml/2006/main" xmlns:r="http://schemas.openxmlformats.org/officeDocument/2006/relationships" xmlns:p="http://schemas.openxmlformats.org/presentationml/2006/main">
  <p:tag name="MM_SLIDE_TYPE" val="6"/>
</p:tagLst>
</file>

<file path=ppt/tags/tag9.xml><?xml version="1.0" encoding="utf-8"?>
<p:tagLst xmlns:a="http://schemas.openxmlformats.org/drawingml/2006/main" xmlns:r="http://schemas.openxmlformats.org/officeDocument/2006/relationships" xmlns:p="http://schemas.openxmlformats.org/presentationml/2006/main">
  <p:tag name="MM_SLIDE_TYPE" val="6"/>
</p:tagLst>
</file>

<file path=ppt/tags/tag10.xml><?xml version="1.0" encoding="utf-8"?>
<p:tagLst xmlns:a="http://schemas.openxmlformats.org/drawingml/2006/main" xmlns:r="http://schemas.openxmlformats.org/officeDocument/2006/relationships" xmlns:p="http://schemas.openxmlformats.org/presentationml/2006/main">
  <p:tag name="MM_SLIDE_TYPE" val="6"/>
</p:tagLst>
</file>

<file path=ppt/tags/tag11.xml><?xml version="1.0" encoding="utf-8"?>
<p:tagLst xmlns:a="http://schemas.openxmlformats.org/drawingml/2006/main" xmlns:r="http://schemas.openxmlformats.org/officeDocument/2006/relationships" xmlns:p="http://schemas.openxmlformats.org/presentationml/2006/main">
  <p:tag name="MM_SLIDE_TYPE" val="6"/>
</p:tagLst>
</file>

<file path=ppt/tags/tag12.xml><?xml version="1.0" encoding="utf-8"?>
<p:tagLst xmlns:a="http://schemas.openxmlformats.org/drawingml/2006/main" xmlns:r="http://schemas.openxmlformats.org/officeDocument/2006/relationships" xmlns:p="http://schemas.openxmlformats.org/presentationml/2006/main">
  <p:tag name="MM_SLIDE_TYPE" val="6"/>
</p:tagLst>
</file>

<file path=ppt/tags/tag13.xml><?xml version="1.0" encoding="utf-8"?>
<p:tagLst xmlns:a="http://schemas.openxmlformats.org/drawingml/2006/main" xmlns:r="http://schemas.openxmlformats.org/officeDocument/2006/relationships" xmlns:p="http://schemas.openxmlformats.org/presentationml/2006/main">
  <p:tag name="MM_SLIDE_TYPE" val="6"/>
</p:tagLst>
</file>

<file path=ppt/tags/tag14.xml><?xml version="1.0" encoding="utf-8"?>
<p:tagLst xmlns:a="http://schemas.openxmlformats.org/drawingml/2006/main" xmlns:r="http://schemas.openxmlformats.org/officeDocument/2006/relationships" xmlns:p="http://schemas.openxmlformats.org/presentationml/2006/main">
  <p:tag name="MM_SLIDE_TYPE" val="6"/>
</p:tagLst>
</file>

<file path=ppt/tags/tag15.xml><?xml version="1.0" encoding="utf-8"?>
<p:tagLst xmlns:a="http://schemas.openxmlformats.org/drawingml/2006/main" xmlns:r="http://schemas.openxmlformats.org/officeDocument/2006/relationships" xmlns:p="http://schemas.openxmlformats.org/presentationml/2006/main">
  <p:tag name="MM_SLIDE_TYPE" val="6"/>
</p:tagLst>
</file>

<file path=ppt/tags/tag16.xml><?xml version="1.0" encoding="utf-8"?>
<p:tagLst xmlns:a="http://schemas.openxmlformats.org/drawingml/2006/main" xmlns:r="http://schemas.openxmlformats.org/officeDocument/2006/relationships" xmlns:p="http://schemas.openxmlformats.org/presentationml/2006/main">
  <p:tag name="MM_SLIDE_TYPE" val="6"/>
</p:tagLst>
</file>

<file path=ppt/tags/tag17.xml><?xml version="1.0" encoding="utf-8"?>
<p:tagLst xmlns:a="http://schemas.openxmlformats.org/drawingml/2006/main" xmlns:r="http://schemas.openxmlformats.org/officeDocument/2006/relationships" xmlns:p="http://schemas.openxmlformats.org/presentationml/2006/main">
  <p:tag name="MM_SLIDE_TYPE" val="6"/>
</p:tagLst>
</file>

<file path=ppt/tags/tag18.xml><?xml version="1.0" encoding="utf-8"?>
<p:tagLst xmlns:a="http://schemas.openxmlformats.org/drawingml/2006/main" xmlns:r="http://schemas.openxmlformats.org/officeDocument/2006/relationships" xmlns:p="http://schemas.openxmlformats.org/presentationml/2006/main">
  <p:tag name="MM_SLIDE_TYPE" val="6"/>
</p:tagLst>
</file>

<file path=ppt/tags/tag19.xml><?xml version="1.0" encoding="utf-8"?>
<p:tagLst xmlns:a="http://schemas.openxmlformats.org/drawingml/2006/main" xmlns:r="http://schemas.openxmlformats.org/officeDocument/2006/relationships" xmlns:p="http://schemas.openxmlformats.org/presentationml/2006/main">
  <p:tag name="MM_SLIDE_TYPE" val="6"/>
</p:tagLst>
</file>

<file path=ppt/tags/tag20.xml><?xml version="1.0" encoding="utf-8"?>
<p:tagLst xmlns:a="http://schemas.openxmlformats.org/drawingml/2006/main" xmlns:r="http://schemas.openxmlformats.org/officeDocument/2006/relationships" xmlns:p="http://schemas.openxmlformats.org/presentationml/2006/main">
  <p:tag name="MM_SLIDE_TYPE" val="6"/>
</p:tagLst>
</file>

<file path=ppt/tags/tag21.xml><?xml version="1.0" encoding="utf-8"?>
<p:tagLst xmlns:a="http://schemas.openxmlformats.org/drawingml/2006/main" xmlns:r="http://schemas.openxmlformats.org/officeDocument/2006/relationships" xmlns:p="http://schemas.openxmlformats.org/presentationml/2006/main">
  <p:tag name="MM_SLIDE_TYPE" val="6"/>
</p:tagLst>
</file>

<file path=ppt/tags/tag22.xml><?xml version="1.0" encoding="utf-8"?>
<p:tagLst xmlns:a="http://schemas.openxmlformats.org/drawingml/2006/main" xmlns:r="http://schemas.openxmlformats.org/officeDocument/2006/relationships" xmlns:p="http://schemas.openxmlformats.org/presentationml/2006/main">
  <p:tag name="MM_SLIDE_TYPE" val="6"/>
</p:tagLst>
</file>

<file path=ppt/tags/tag23.xml><?xml version="1.0" encoding="utf-8"?>
<p:tagLst xmlns:a="http://schemas.openxmlformats.org/drawingml/2006/main" xmlns:r="http://schemas.openxmlformats.org/officeDocument/2006/relationships" xmlns:p="http://schemas.openxmlformats.org/presentationml/2006/main">
  <p:tag name="MM_SLIDE_TYPE" val="6"/>
</p:tagLst>
</file>

<file path=ppt/tags/tag24.xml><?xml version="1.0" encoding="utf-8"?>
<p:tagLst xmlns:a="http://schemas.openxmlformats.org/drawingml/2006/main" xmlns:r="http://schemas.openxmlformats.org/officeDocument/2006/relationships" xmlns:p="http://schemas.openxmlformats.org/presentationml/2006/main">
  <p:tag name="MM_SLIDE_TYPE" val="6"/>
</p:tagLst>
</file>

<file path=ppt/tags/tag25.xml><?xml version="1.0" encoding="utf-8"?>
<p:tagLst xmlns:a="http://schemas.openxmlformats.org/drawingml/2006/main" xmlns:r="http://schemas.openxmlformats.org/officeDocument/2006/relationships" xmlns:p="http://schemas.openxmlformats.org/presentationml/2006/main">
  <p:tag name="MM_SLIDE_TYPE" val="6"/>
</p:tagLst>
</file>

<file path=ppt/tags/tag26.xml><?xml version="1.0" encoding="utf-8"?>
<p:tagLst xmlns:a="http://schemas.openxmlformats.org/drawingml/2006/main" xmlns:r="http://schemas.openxmlformats.org/officeDocument/2006/relationships" xmlns:p="http://schemas.openxmlformats.org/presentationml/2006/main">
  <p:tag name="MM_SLIDE_TYPE" val="6"/>
</p:tagLst>
</file>

<file path=ppt/tags/tag27.xml><?xml version="1.0" encoding="utf-8"?>
<p:tagLst xmlns:a="http://schemas.openxmlformats.org/drawingml/2006/main" xmlns:r="http://schemas.openxmlformats.org/officeDocument/2006/relationships" xmlns:p="http://schemas.openxmlformats.org/presentationml/2006/main">
  <p:tag name="MM_SLIDE_TYPE" val="6"/>
</p:tagLst>
</file>

<file path=ppt/tags/tag28.xml><?xml version="1.0" encoding="utf-8"?>
<p:tagLst xmlns:a="http://schemas.openxmlformats.org/drawingml/2006/main" xmlns:r="http://schemas.openxmlformats.org/officeDocument/2006/relationships" xmlns:p="http://schemas.openxmlformats.org/presentationml/2006/main">
  <p:tag name="MM_SLIDE_TYPE" val="6"/>
</p:tagLst>
</file>

<file path=ppt/tags/tag29.xml><?xml version="1.0" encoding="utf-8"?>
<p:tagLst xmlns:a="http://schemas.openxmlformats.org/drawingml/2006/main" xmlns:r="http://schemas.openxmlformats.org/officeDocument/2006/relationships" xmlns:p="http://schemas.openxmlformats.org/presentationml/2006/main">
  <p:tag name="MM_SLIDE_TYPE" val="6"/>
</p:tagLst>
</file>

<file path=ppt/tags/tag30.xml><?xml version="1.0" encoding="utf-8"?>
<p:tagLst xmlns:a="http://schemas.openxmlformats.org/drawingml/2006/main" xmlns:r="http://schemas.openxmlformats.org/officeDocument/2006/relationships" xmlns:p="http://schemas.openxmlformats.org/presentationml/2006/main">
  <p:tag name="MM_SLIDE_TYPE" val="6"/>
</p:tagLst>
</file>

<file path=ppt/tags/tag31.xml><?xml version="1.0" encoding="utf-8"?>
<p:tagLst xmlns:a="http://schemas.openxmlformats.org/drawingml/2006/main" xmlns:r="http://schemas.openxmlformats.org/officeDocument/2006/relationships" xmlns:p="http://schemas.openxmlformats.org/presentationml/2006/main">
  <p:tag name="MM_SLIDE_TYPE" val="6"/>
</p:tagLst>
</file>

<file path=ppt/tags/tag32.xml><?xml version="1.0" encoding="utf-8"?>
<p:tagLst xmlns:a="http://schemas.openxmlformats.org/drawingml/2006/main" xmlns:r="http://schemas.openxmlformats.org/officeDocument/2006/relationships" xmlns:p="http://schemas.openxmlformats.org/presentationml/2006/main">
  <p:tag name="MM_SLIDE_TYPE" val="6"/>
</p:tagLst>
</file>

<file path=ppt/tags/tag33.xml><?xml version="1.0" encoding="utf-8"?>
<p:tagLst xmlns:a="http://schemas.openxmlformats.org/drawingml/2006/main" xmlns:r="http://schemas.openxmlformats.org/officeDocument/2006/relationships" xmlns:p="http://schemas.openxmlformats.org/presentationml/2006/main">
  <p:tag name="MM_SLIDE_TYPE" val="6"/>
</p:tagLst>
</file>

<file path=ppt/tags/tag34.xml><?xml version="1.0" encoding="utf-8"?>
<p:tagLst xmlns:a="http://schemas.openxmlformats.org/drawingml/2006/main" xmlns:r="http://schemas.openxmlformats.org/officeDocument/2006/relationships" xmlns:p="http://schemas.openxmlformats.org/presentationml/2006/main">
  <p:tag name="MM_SLIDE_TYPE" val="6"/>
</p:tagLst>
</file>

<file path=ppt/tags/tag35.xml><?xml version="1.0" encoding="utf-8"?>
<p:tagLst xmlns:a="http://schemas.openxmlformats.org/drawingml/2006/main" xmlns:r="http://schemas.openxmlformats.org/officeDocument/2006/relationships" xmlns:p="http://schemas.openxmlformats.org/presentationml/2006/main">
  <p:tag name="MM_SLIDE_TYPE" val="6"/>
</p:tagLst>
</file>

<file path=ppt/tags/tag36.xml><?xml version="1.0" encoding="utf-8"?>
<p:tagLst xmlns:a="http://schemas.openxmlformats.org/drawingml/2006/main" xmlns:r="http://schemas.openxmlformats.org/officeDocument/2006/relationships" xmlns:p="http://schemas.openxmlformats.org/presentationml/2006/main">
  <p:tag name="MM_SLIDE_TYPE" val="6"/>
</p:tagLst>
</file>

<file path=ppt/tags/tag37.xml><?xml version="1.0" encoding="utf-8"?>
<p:tagLst xmlns:a="http://schemas.openxmlformats.org/drawingml/2006/main" xmlns:r="http://schemas.openxmlformats.org/officeDocument/2006/relationships" xmlns:p="http://schemas.openxmlformats.org/presentationml/2006/main">
  <p:tag name="MM_SLIDE_TYPE" val="6"/>
</p:tagLst>
</file>

<file path=ppt/tags/tag38.xml><?xml version="1.0" encoding="utf-8"?>
<p:tagLst xmlns:a="http://schemas.openxmlformats.org/drawingml/2006/main" xmlns:r="http://schemas.openxmlformats.org/officeDocument/2006/relationships" xmlns:p="http://schemas.openxmlformats.org/presentationml/2006/main">
  <p:tag name="MM_SLIDE_TYPE" val="6"/>
</p:tagLst>
</file>

<file path=ppt/tags/tag39.xml><?xml version="1.0" encoding="utf-8"?>
<p:tagLst xmlns:a="http://schemas.openxmlformats.org/drawingml/2006/main" xmlns:r="http://schemas.openxmlformats.org/officeDocument/2006/relationships" xmlns:p="http://schemas.openxmlformats.org/presentationml/2006/main">
  <p:tag name="MM_SLIDE_TYPE" val="6"/>
</p:tagLst>
</file>

<file path=ppt/tags/tag40.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2_2025 Brookfield 16x9">
  <a:themeElements>
    <a:clrScheme name="Custom 65">
      <a:dk1>
        <a:srgbClr val="002540"/>
      </a:dk1>
      <a:lt1>
        <a:srgbClr val="FFFFFF"/>
      </a:lt1>
      <a:dk2>
        <a:srgbClr val="002540"/>
      </a:dk2>
      <a:lt2>
        <a:srgbClr val="F2F1EF"/>
      </a:lt2>
      <a:accent1>
        <a:srgbClr val="B3D7F0"/>
      </a:accent1>
      <a:accent2>
        <a:srgbClr val="419AD9"/>
      </a:accent2>
      <a:accent3>
        <a:srgbClr val="1D5A85"/>
      </a:accent3>
      <a:accent4>
        <a:srgbClr val="14486E"/>
      </a:accent4>
      <a:accent5>
        <a:srgbClr val="D9D7D1"/>
      </a:accent5>
      <a:accent6>
        <a:srgbClr val="F2F1EF"/>
      </a:accent6>
      <a:hlink>
        <a:srgbClr val="419AD9"/>
      </a:hlink>
      <a:folHlink>
        <a:srgbClr val="419AD9"/>
      </a:folHlink>
    </a:clrScheme>
    <a:fontScheme name="Season">
      <a:majorFont>
        <a:latin typeface="Season Mix"/>
        <a:ea typeface=""/>
        <a:cs typeface=""/>
      </a:majorFont>
      <a:minorFont>
        <a:latin typeface="Seaso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9525">
          <a:solidFill>
            <a:schemeClr val="tx1"/>
          </a:solidFill>
        </a:ln>
      </a:spPr>
      <a:bodyPr vert="horz" lIns="365760" tIns="1280160" rIns="365760" bIns="182880" rtlCol="0">
        <a:noAutofit/>
      </a:bodyPr>
      <a:lstStyle>
        <a:defPPr algn="l">
          <a:spcAft>
            <a:spcPts val="600"/>
          </a:spcAft>
          <a:defRPr sz="2000" b="1">
            <a:solidFill>
              <a:schemeClr val="accent2"/>
            </a:solidFill>
          </a:defRPr>
        </a:defPPr>
      </a:lstStyle>
    </a:spDef>
    <a:lnDef>
      <a:spPr>
        <a:ln w="38100" cap="flat">
          <a:solidFill>
            <a:srgbClr val="002540"/>
          </a:solidFill>
          <a:miter lim="800000"/>
          <a:tailEnd type="none"/>
        </a:ln>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Brookfield Blue Shade 1">
      <a:srgbClr val="1D5A85"/>
    </a:custClr>
    <a:custClr name="Brookfield Green">
      <a:srgbClr val="489B48"/>
    </a:custClr>
    <a:custClr name="Brookfield Green Tint 2">
      <a:srgbClr val="ADD2AD"/>
    </a:custClr>
    <a:custClr name="Brookfield Fushia">
      <a:srgbClr val="5F265F"/>
    </a:custClr>
    <a:custClr name="Brookfield Fushia Tint 2">
      <a:srgbClr val="BFA8BF"/>
    </a:custClr>
    <a:custClr name="blank">
      <a:srgbClr val="FFFFFF"/>
    </a:custClr>
    <a:custClr name="blank">
      <a:srgbClr val="FFFFFF"/>
    </a:custClr>
    <a:custClr name="blank">
      <a:srgbClr val="FFFFFF"/>
    </a:custClr>
    <a:custClr name="blank">
      <a:srgbClr val="FFFFFF"/>
    </a:custClr>
    <a:custClr name="blank">
      <a:srgbClr val="FFFFFF"/>
    </a:custClr>
    <a:custClr name="Brookfield Blue Shade 2">
      <a:srgbClr val="14486E"/>
    </a:custClr>
    <a:custClr name="Brookfield Blue">
      <a:srgbClr val="419AD9"/>
    </a:custClr>
    <a:custClr name="Brookfield Blue Tint 2">
      <a:srgbClr val="B3D7F0"/>
    </a:custClr>
    <a:custClr name="Brookfield Green">
      <a:srgbClr val="489B48"/>
    </a:custClr>
    <a:custClr name="Brookfield Green Shade 1">
      <a:srgbClr val="244E24"/>
    </a:custClr>
    <a:custClr name="Brookfield Green Tint 2">
      <a:srgbClr val="ADD2AD"/>
    </a:custClr>
    <a:custClr name="Brookfield Teal">
      <a:srgbClr val="07818C"/>
    </a:custClr>
    <a:custClr name="Brookfield Teal Tint 2">
      <a:srgbClr val="8FC6CB"/>
    </a:custClr>
    <a:custClr name="Brookfield Fushia">
      <a:srgbClr val="5F265F"/>
    </a:custClr>
    <a:custClr name="Brookfield Fushia Tint 2">
      <a:srgbClr val="BFA8B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rookfield Blue Shade 2">
      <a:srgbClr val="14486E"/>
    </a:custClr>
    <a:custClr name="Brookfield Blue">
      <a:srgbClr val="419AD9"/>
    </a:custClr>
    <a:custClr name="Brookfield Blue Tint 2">
      <a:srgbClr val="B3D7F0"/>
    </a:custClr>
    <a:custClr name="Brookfield Green">
      <a:srgbClr val="489B48"/>
    </a:custClr>
    <a:custClr name="Brookfield Green Shade 1">
      <a:srgbClr val="244E24"/>
    </a:custClr>
    <a:custClr name="Brookfield Green Tint 2">
      <a:srgbClr val="ADD2AD"/>
    </a:custClr>
    <a:custClr name="Brookfield Teal">
      <a:srgbClr val="07818C"/>
    </a:custClr>
    <a:custClr name="Brookfield Teal Tint 2">
      <a:srgbClr val="8FC6CB"/>
    </a:custClr>
    <a:custClr name="Brookfield Teal Tint 1">
      <a:srgbClr val="C1DFE2"/>
    </a:custClr>
    <a:custClr name="Brookfield Fushia">
      <a:srgbClr val="5F265F"/>
    </a:custClr>
    <a:custClr name="Brookfield Fushia Tint 2">
      <a:srgbClr val="BFA8BF"/>
    </a:custClr>
    <a:custClr name="Brookfield Fushia Tint 1">
      <a:srgbClr val="DFD4DF"/>
    </a:custClr>
    <a:custClr name="Brookfield Yellow">
      <a:srgbClr val="E5AC00"/>
    </a:custClr>
    <a:custClr name="Brookfield Yellow Tint 2">
      <a:srgbClr val="F3DA8C"/>
    </a:custClr>
    <a:custClr name="Brookfield Yellow Tint 1">
      <a:srgbClr val="F9EABF"/>
    </a:custClr>
    <a:custClr name="blank">
      <a:srgbClr val="FFFFF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Brookfield Presentation Template 16x9_v3.pptx" id="{BF62188F-158E-4BFA-8CAC-BDC80E1DA4D4}" vid="{CB7B583E-A11C-4DF4-973F-0B556E564D08}"/>
    </a:ext>
  </a:extLst>
</a:theme>
</file>

<file path=ppt/theme/theme2.xml><?xml version="1.0" encoding="utf-8"?>
<a:theme xmlns:a="http://schemas.openxmlformats.org/drawingml/2006/main" name="1_2025 Brookfield 16x9">
  <a:themeElements>
    <a:clrScheme name="Custom 65">
      <a:dk1>
        <a:srgbClr val="002540"/>
      </a:dk1>
      <a:lt1>
        <a:srgbClr val="FFFFFF"/>
      </a:lt1>
      <a:dk2>
        <a:srgbClr val="002540"/>
      </a:dk2>
      <a:lt2>
        <a:srgbClr val="F2F1EF"/>
      </a:lt2>
      <a:accent1>
        <a:srgbClr val="B3D7F0"/>
      </a:accent1>
      <a:accent2>
        <a:srgbClr val="419AD9"/>
      </a:accent2>
      <a:accent3>
        <a:srgbClr val="1D5A85"/>
      </a:accent3>
      <a:accent4>
        <a:srgbClr val="14486E"/>
      </a:accent4>
      <a:accent5>
        <a:srgbClr val="D9D7D1"/>
      </a:accent5>
      <a:accent6>
        <a:srgbClr val="F2F1EF"/>
      </a:accent6>
      <a:hlink>
        <a:srgbClr val="419AD9"/>
      </a:hlink>
      <a:folHlink>
        <a:srgbClr val="419AD9"/>
      </a:folHlink>
    </a:clrScheme>
    <a:fontScheme name="Season">
      <a:majorFont>
        <a:latin typeface="Season Mix"/>
        <a:ea typeface=""/>
        <a:cs typeface=""/>
      </a:majorFont>
      <a:minorFont>
        <a:latin typeface="Seaso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9525">
          <a:solidFill>
            <a:schemeClr val="tx1"/>
          </a:solidFill>
        </a:ln>
      </a:spPr>
      <a:bodyPr vert="horz" lIns="365760" tIns="1280160" rIns="365760" bIns="182880" rtlCol="0">
        <a:noAutofit/>
      </a:bodyPr>
      <a:lstStyle>
        <a:defPPr algn="l">
          <a:spcAft>
            <a:spcPts val="600"/>
          </a:spcAft>
          <a:defRPr sz="2000" b="1">
            <a:solidFill>
              <a:schemeClr val="accent2"/>
            </a:solidFill>
          </a:defRPr>
        </a:defPPr>
      </a:lstStyle>
    </a:spDef>
    <a:lnDef>
      <a:spPr>
        <a:ln w="38100" cap="flat">
          <a:solidFill>
            <a:srgbClr val="002540"/>
          </a:solidFill>
          <a:miter lim="800000"/>
          <a:tailEnd type="none"/>
        </a:ln>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Brookfield Blue Shade 1">
      <a:srgbClr val="1D5A85"/>
    </a:custClr>
    <a:custClr name="Brookfield Green">
      <a:srgbClr val="489B48"/>
    </a:custClr>
    <a:custClr name="Brookfield Green Tint 2">
      <a:srgbClr val="ADD2AD"/>
    </a:custClr>
    <a:custClr name="Brookfield Fushia">
      <a:srgbClr val="5F265F"/>
    </a:custClr>
    <a:custClr name="Brookfield Fushia Tint 2">
      <a:srgbClr val="BFA8BF"/>
    </a:custClr>
    <a:custClr name="blank">
      <a:srgbClr val="FFFFFF"/>
    </a:custClr>
    <a:custClr name="blank">
      <a:srgbClr val="FFFFFF"/>
    </a:custClr>
    <a:custClr name="blank">
      <a:srgbClr val="FFFFFF"/>
    </a:custClr>
    <a:custClr name="blank">
      <a:srgbClr val="FFFFFF"/>
    </a:custClr>
    <a:custClr name="blank">
      <a:srgbClr val="FFFFFF"/>
    </a:custClr>
    <a:custClr name="Brookfield Blue Shade 2">
      <a:srgbClr val="14486E"/>
    </a:custClr>
    <a:custClr name="Brookfield Blue">
      <a:srgbClr val="419AD9"/>
    </a:custClr>
    <a:custClr name="Brookfield Blue Tint 2">
      <a:srgbClr val="B3D7F0"/>
    </a:custClr>
    <a:custClr name="Brookfield Green">
      <a:srgbClr val="489B48"/>
    </a:custClr>
    <a:custClr name="Brookfield Green Shade 1">
      <a:srgbClr val="244E24"/>
    </a:custClr>
    <a:custClr name="Brookfield Green Tint 2">
      <a:srgbClr val="ADD2AD"/>
    </a:custClr>
    <a:custClr name="Brookfield Teal">
      <a:srgbClr val="07818C"/>
    </a:custClr>
    <a:custClr name="Brookfield Teal Tint 2">
      <a:srgbClr val="8FC6CB"/>
    </a:custClr>
    <a:custClr name="Brookfield Fushia">
      <a:srgbClr val="5F265F"/>
    </a:custClr>
    <a:custClr name="Brookfield Fushia Tint 2">
      <a:srgbClr val="BFA8B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rookfield Blue Shade 2">
      <a:srgbClr val="14486E"/>
    </a:custClr>
    <a:custClr name="Brookfield Blue">
      <a:srgbClr val="419AD9"/>
    </a:custClr>
    <a:custClr name="Brookfield Blue Tint 2">
      <a:srgbClr val="B3D7F0"/>
    </a:custClr>
    <a:custClr name="Brookfield Green">
      <a:srgbClr val="489B48"/>
    </a:custClr>
    <a:custClr name="Brookfield Green Shade 1">
      <a:srgbClr val="244E24"/>
    </a:custClr>
    <a:custClr name="Brookfield Green Tint 2">
      <a:srgbClr val="ADD2AD"/>
    </a:custClr>
    <a:custClr name="Brookfield Teal">
      <a:srgbClr val="07818C"/>
    </a:custClr>
    <a:custClr name="Brookfield Teal Tint 2">
      <a:srgbClr val="8FC6CB"/>
    </a:custClr>
    <a:custClr name="Brookfield Teal Tint 1">
      <a:srgbClr val="C1DFE2"/>
    </a:custClr>
    <a:custClr name="Brookfield Fushia">
      <a:srgbClr val="5F265F"/>
    </a:custClr>
    <a:custClr name="Brookfield Fushia Tint 2">
      <a:srgbClr val="BFA8BF"/>
    </a:custClr>
    <a:custClr name="Brookfield Fushia Tint 1">
      <a:srgbClr val="DFD4DF"/>
    </a:custClr>
    <a:custClr name="Brookfield Yellow">
      <a:srgbClr val="E5AC00"/>
    </a:custClr>
    <a:custClr name="Brookfield Yellow Tint 2">
      <a:srgbClr val="F3DA8C"/>
    </a:custClr>
    <a:custClr name="Brookfield Yellow Tint 1">
      <a:srgbClr val="F9EABF"/>
    </a:custClr>
    <a:custClr name="blank">
      <a:srgbClr val="FFFFF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Brookfield Presentation Template 16x9_v3.pptx" id="{BF62188F-158E-4BFA-8CAC-BDC80E1DA4D4}" vid="{CB7B583E-A11C-4DF4-973F-0B556E564D08}"/>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04543AE-2B0B-407B-BD76-B10486BCE262}">
  <we:reference id="WA200010725" version="1.0.0.1" store="Omex" storeType="OMEX"/>
  <we:alternateReferences>
    <we:reference id="WA200010725" version="1.0.0.1" store="WA200010725" storeType="OMEX"/>
  </we:alternateReferences>
  <we:properties>
    <we:property name="claude.fileId" value="&quot;89410bf9-4df6-42fe-8627-b61bc3a67668&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f6acc2-3ebe-4c69-a1d6-c64c7c2d68e0" xsi:nil="true"/>
    <lcf76f155ced4ddcb4097134ff3c332f xmlns="85ff9611-5783-4a85-9511-5d0af42d26b0">
      <Terms xmlns="http://schemas.microsoft.com/office/infopath/2007/PartnerControls"/>
    </lcf76f155ced4ddcb4097134ff3c332f>
    <UploadedtoVideoPortal xmlns="85ff9611-5783-4a85-9511-5d0af42d26b0">Yes</UploadedtoVideoPorta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032B8B53D139747977898E4DBB9A4D8" ma:contentTypeVersion="20" ma:contentTypeDescription="Create a new document." ma:contentTypeScope="" ma:versionID="b2d3dd259861cf69d5afab63073f16e5">
  <xsd:schema xmlns:xsd="http://www.w3.org/2001/XMLSchema" xmlns:xs="http://www.w3.org/2001/XMLSchema" xmlns:p="http://schemas.microsoft.com/office/2006/metadata/properties" xmlns:ns2="85ff9611-5783-4a85-9511-5d0af42d26b0" xmlns:ns3="0cc4c797-8740-4451-8a2d-fcb52844ae40" xmlns:ns4="f0f6acc2-3ebe-4c69-a1d6-c64c7c2d68e0" targetNamespace="http://schemas.microsoft.com/office/2006/metadata/properties" ma:root="true" ma:fieldsID="fea0e208950c3d9f204b66906a3b5df8" ns2:_="" ns3:_="" ns4:_="">
    <xsd:import namespace="85ff9611-5783-4a85-9511-5d0af42d26b0"/>
    <xsd:import namespace="0cc4c797-8740-4451-8a2d-fcb52844ae40"/>
    <xsd:import namespace="f0f6acc2-3ebe-4c69-a1d6-c64c7c2d68e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UploadedtoVideoPorta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ff9611-5783-4a85-9511-5d0af42d2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712bb0f-18dd-4748-aae8-9b47efc63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UploadedtoVideoPortal" ma:index="24" nillable="true" ma:displayName="Uploaded to Video Portal" ma:default="Yes" ma:format="Dropdown" ma:internalName="UploadedtoVideoPortal">
      <xsd:simpleType>
        <xsd:restriction base="dms:Text">
          <xsd:maxLength value="255"/>
        </xsd:restrictio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cc4c797-8740-4451-8a2d-fcb52844ae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f6acc2-3ebe-4c69-a1d6-c64c7c2d68e0"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96b2b53-5b42-496a-9734-5a11f11a3bba}" ma:internalName="TaxCatchAll" ma:showField="CatchAllData" ma:web="0cc4c797-8740-4451-8a2d-fcb52844ae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DC2364-E1C2-4783-B467-C72ABF8F5F79}">
  <ds:schemaRefs>
    <ds:schemaRef ds:uri="http://purl.org/dc/terms/"/>
    <ds:schemaRef ds:uri="http://purl.org/dc/elements/1.1/"/>
    <ds:schemaRef ds:uri="85ff9611-5783-4a85-9511-5d0af42d26b0"/>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f0f6acc2-3ebe-4c69-a1d6-c64c7c2d68e0"/>
    <ds:schemaRef ds:uri="0cc4c797-8740-4451-8a2d-fcb52844ae40"/>
    <ds:schemaRef ds:uri="http://purl.org/dc/dcmitype/"/>
  </ds:schemaRefs>
</ds:datastoreItem>
</file>

<file path=customXml/itemProps2.xml><?xml version="1.0" encoding="utf-8"?>
<ds:datastoreItem xmlns:ds="http://schemas.openxmlformats.org/officeDocument/2006/customXml" ds:itemID="{64154424-4CD8-454B-B03D-5B0930C3BAA7}">
  <ds:schemaRefs>
    <ds:schemaRef ds:uri="0cc4c797-8740-4451-8a2d-fcb52844ae40"/>
    <ds:schemaRef ds:uri="85ff9611-5783-4a85-9511-5d0af42d26b0"/>
    <ds:schemaRef ds:uri="f0f6acc2-3ebe-4c69-a1d6-c64c7c2d68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B881BD-EDB9-47AF-B5B7-9AB65E3832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33591</TotalTime>
  <Words>1954</Words>
  <Application>Microsoft Office PowerPoint</Application>
  <PresentationFormat>Widescreen</PresentationFormat>
  <Paragraphs>290</Paragraphs>
  <Slides>37</Slides>
  <Notes>23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37</vt:i4>
      </vt:variant>
    </vt:vector>
  </HeadingPairs>
  <TitlesOfParts>
    <vt:vector size="44" baseType="lpstr">
      <vt:lpstr>Season Sans</vt:lpstr>
      <vt:lpstr>Wingdings</vt:lpstr>
      <vt:lpstr>Arial</vt:lpstr>
      <vt:lpstr>Season Mix</vt:lpstr>
      <vt:lpstr>Spectral</vt:lpstr>
      <vt:lpstr>2_2025 Brookfield 16x9</vt:lpstr>
      <vt:lpstr>1_2025 Brookfield 16x9</vt:lpstr>
      <vt:lpstr>PowerPoint Presentation</vt:lpstr>
      <vt:lpstr>The Third Wave of Global Imbalances</vt:lpstr>
      <vt:lpstr>PowerPoint Presentation</vt:lpstr>
      <vt:lpstr>PowerPoint Presentation</vt:lpstr>
      <vt:lpstr>PowerPoint Presentation</vt:lpstr>
      <vt:lpstr>How to address global imbalances? Lining up the proposals</vt:lpstr>
      <vt:lpstr>Some useful definitions</vt:lpstr>
      <vt:lpstr>Some useful definitions</vt:lpstr>
      <vt:lpstr>PowerPoint Presentation</vt:lpstr>
      <vt:lpstr>The increase in China’s current account has been primarily driven by a decline in investment. For US: fiscal deficits+AI</vt:lpstr>
      <vt:lpstr>Proposal 1: Domestic macro adjustments</vt:lpstr>
      <vt:lpstr>Simultaneous domestic policy adjustments can expand world output and narrow global current account imbalances – IMF simulation</vt:lpstr>
      <vt:lpstr>Impact of China-only adjustment</vt:lpstr>
      <vt:lpstr>Proposal 2: Revalue the yuan. Plaza Accord</vt:lpstr>
      <vt:lpstr>IMF: China’s yuan undervalued. Devil in the details</vt:lpstr>
      <vt:lpstr>Theory and empirics both have mixed (unclear) assessment for the current account.  Greater agreement that it is costly for the economy.  Adding trade barriers barely changes IMF (EBA) predictions of annual current account changes</vt:lpstr>
      <vt:lpstr>Proposal 4: Industrial policies improve current accounts when they fail. </vt:lpstr>
      <vt:lpstr>Mixing up global imbalances and sectoral imbalances</vt:lpstr>
      <vt:lpstr>Managing sectoral imbalances</vt:lpstr>
      <vt:lpstr>Proposal 5: Degrade dollar’s reserve currency status </vt:lpstr>
      <vt:lpstr>How to address global imbalances? Lining up the proposals</vt:lpstr>
      <vt:lpstr>Recent US policy decisions have had little effect on trade balances</vt:lpstr>
      <vt:lpstr>PowerPoint Presentation</vt:lpstr>
      <vt:lpstr>The Great Reallocation: trade is reorienting </vt:lpstr>
      <vt:lpstr>The Great Reallocation during Trump II</vt:lpstr>
      <vt:lpstr>Dollar dominance mostly unchanged. The Ukraine war was a turning point but changes are small</vt:lpstr>
      <vt:lpstr>While imports from China have grown, renminbi invoicing remains tiny</vt:lpstr>
      <vt:lpstr>Renminbi usage has especially climbed in trade with Asian countries, Russia, and Argentina</vt:lpstr>
      <vt:lpstr>Russian trade pivoted away from Europe and towards China</vt:lpstr>
      <vt:lpstr>PowerPoint Presentation</vt:lpstr>
      <vt:lpstr>PowerPoint Presentation</vt:lpstr>
      <vt:lpstr>The recent deterioration in US NIIP has little to do with trade deficits</vt:lpstr>
      <vt:lpstr>Sources of financial fragility: concentrated exposure to US assets</vt:lpstr>
      <vt:lpstr>Sources of financial fragility: rising US government indebtedness</vt:lpstr>
      <vt:lpstr>Sources of financial fragility: fiscal concerns extend beyond the US </vt:lpstr>
      <vt:lpstr>Fragility has rotated</vt:lpstr>
      <vt:lpstr>To conclude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Ruddy, Maritza</dc:creator>
  <cp:lastModifiedBy>Coleman, Jamina M</cp:lastModifiedBy>
  <cp:revision>396</cp:revision>
  <dcterms:modified xsi:type="dcterms:W3CDTF">2026-10-19T20:04:48Z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0x0101003032B8B53D139747977898E4DBB9A4D8</vt:lpwstr>
  </property>
  <property fmtid="{D5CDD505-2E9C-101B-9397-08002B2CF9AE}" pid="3" name="MediaServiceImageTags">
    <vt:lpwstr/>
  </property>
</Properties>
</file>